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7" r:id="rId9"/>
    <p:sldId id="268" r:id="rId10"/>
    <p:sldId id="269" r:id="rId11"/>
    <p:sldId id="264" r:id="rId12"/>
    <p:sldId id="270" r:id="rId13"/>
    <p:sldId id="271" r:id="rId14"/>
    <p:sldId id="272" r:id="rId15"/>
    <p:sldId id="266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F583A1F-6FC1-4835-A3A1-E1E46330CEFF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7"/>
            <p14:sldId id="268"/>
          </p14:sldIdLst>
        </p14:section>
        <p14:section name="默认节" id="{41423C10-1E10-4664-A3A2-FCCADD4A3606}">
          <p14:sldIdLst>
            <p14:sldId id="269"/>
            <p14:sldId id="264"/>
            <p14:sldId id="270"/>
            <p14:sldId id="271"/>
            <p14:sldId id="272"/>
            <p14:sldId id="26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6A42B-8D1D-495B-815D-6288DC0F4587}" type="doc">
      <dgm:prSet loTypeId="urn:microsoft.com/office/officeart/2009/3/layout/HorizontalOrganizationChart" loCatId="hierarchy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72A2D640-E7FA-4254-8305-94E5F6283B8C}">
      <dgm:prSet phldrT="[文本]" custT="1"/>
      <dgm:spPr/>
      <dgm:t>
        <a:bodyPr/>
        <a:lstStyle/>
        <a:p>
          <a:r>
            <a:rPr lang="zh-CN" altLang="en-US" sz="1600" dirty="0"/>
            <a:t>控制阀</a:t>
          </a:r>
        </a:p>
      </dgm:t>
    </dgm:pt>
    <dgm:pt modelId="{ADB87B92-7148-4AD4-959A-FD576B259722}" type="parTrans" cxnId="{53B661CF-7C9D-43FD-A502-6A71E5A64543}">
      <dgm:prSet/>
      <dgm:spPr/>
      <dgm:t>
        <a:bodyPr/>
        <a:lstStyle/>
        <a:p>
          <a:endParaRPr lang="zh-CN" altLang="en-US" sz="1600"/>
        </a:p>
      </dgm:t>
    </dgm:pt>
    <dgm:pt modelId="{3659417F-5D5C-4734-8E81-C72585800E69}" type="sibTrans" cxnId="{53B661CF-7C9D-43FD-A502-6A71E5A64543}">
      <dgm:prSet/>
      <dgm:spPr/>
      <dgm:t>
        <a:bodyPr/>
        <a:lstStyle/>
        <a:p>
          <a:endParaRPr lang="zh-CN" altLang="en-US" sz="1600"/>
        </a:p>
      </dgm:t>
    </dgm:pt>
    <dgm:pt modelId="{5067CF51-FFAD-4340-9692-5286088C1799}">
      <dgm:prSet phldrT="[文本]" custT="1"/>
      <dgm:spPr/>
      <dgm:t>
        <a:bodyPr/>
        <a:lstStyle/>
        <a:p>
          <a:r>
            <a:rPr lang="zh-CN" altLang="en-US" sz="1600" dirty="0"/>
            <a:t>液压马达</a:t>
          </a:r>
        </a:p>
      </dgm:t>
    </dgm:pt>
    <dgm:pt modelId="{BADBA7D6-09B8-44B9-8C7E-17BD6080A754}" type="parTrans" cxnId="{2413E981-6BD1-43A0-9534-585AE6817A15}">
      <dgm:prSet/>
      <dgm:spPr/>
      <dgm:t>
        <a:bodyPr/>
        <a:lstStyle/>
        <a:p>
          <a:endParaRPr lang="zh-CN" altLang="en-US" sz="1600"/>
        </a:p>
      </dgm:t>
    </dgm:pt>
    <dgm:pt modelId="{FA005ACA-A58E-4EA1-BFE3-3C1E5966BAB3}" type="sibTrans" cxnId="{2413E981-6BD1-43A0-9534-585AE6817A15}">
      <dgm:prSet/>
      <dgm:spPr/>
      <dgm:t>
        <a:bodyPr/>
        <a:lstStyle/>
        <a:p>
          <a:endParaRPr lang="zh-CN" altLang="en-US" sz="1600"/>
        </a:p>
      </dgm:t>
    </dgm:pt>
    <dgm:pt modelId="{49134AF4-3760-4A48-BEBF-B2823F62BFD8}">
      <dgm:prSet custT="1"/>
      <dgm:spPr/>
      <dgm:t>
        <a:bodyPr/>
        <a:lstStyle/>
        <a:p>
          <a:r>
            <a:rPr lang="zh-CN" altLang="en-US" sz="1600" dirty="0"/>
            <a:t>减速器</a:t>
          </a:r>
        </a:p>
      </dgm:t>
    </dgm:pt>
    <dgm:pt modelId="{4CED6A92-6F34-4CF6-91A7-E79CEA1AFF93}" type="parTrans" cxnId="{00ADDDF8-D6CB-4FA8-A512-1B19826F4C1B}">
      <dgm:prSet/>
      <dgm:spPr/>
      <dgm:t>
        <a:bodyPr/>
        <a:lstStyle/>
        <a:p>
          <a:endParaRPr lang="zh-CN" altLang="en-US" sz="1600"/>
        </a:p>
      </dgm:t>
    </dgm:pt>
    <dgm:pt modelId="{F0F6D355-C203-44B9-A576-8E1DF4F09C25}" type="sibTrans" cxnId="{00ADDDF8-D6CB-4FA8-A512-1B19826F4C1B}">
      <dgm:prSet/>
      <dgm:spPr/>
      <dgm:t>
        <a:bodyPr/>
        <a:lstStyle/>
        <a:p>
          <a:endParaRPr lang="zh-CN" altLang="en-US" sz="1600"/>
        </a:p>
      </dgm:t>
    </dgm:pt>
    <dgm:pt modelId="{1BBBD919-737D-4D9B-B03C-F638AADE3847}">
      <dgm:prSet custT="1"/>
      <dgm:spPr/>
      <dgm:t>
        <a:bodyPr/>
        <a:lstStyle/>
        <a:p>
          <a:r>
            <a:rPr lang="zh-CN" altLang="en-US" sz="1600" dirty="0"/>
            <a:t>机械臂油缸</a:t>
          </a:r>
        </a:p>
      </dgm:t>
    </dgm:pt>
    <dgm:pt modelId="{7375C493-B3E3-4A28-8E57-C52C416DA84F}" type="parTrans" cxnId="{D72B9C0E-E53C-4729-8550-FB830612784F}">
      <dgm:prSet/>
      <dgm:spPr/>
      <dgm:t>
        <a:bodyPr/>
        <a:lstStyle/>
        <a:p>
          <a:endParaRPr lang="zh-CN" altLang="en-US" sz="1600"/>
        </a:p>
      </dgm:t>
    </dgm:pt>
    <dgm:pt modelId="{3F140F38-D0C0-448C-94F7-2120465CBEFC}" type="sibTrans" cxnId="{D72B9C0E-E53C-4729-8550-FB830612784F}">
      <dgm:prSet/>
      <dgm:spPr/>
      <dgm:t>
        <a:bodyPr/>
        <a:lstStyle/>
        <a:p>
          <a:endParaRPr lang="zh-CN" altLang="en-US" sz="1600"/>
        </a:p>
      </dgm:t>
    </dgm:pt>
    <dgm:pt modelId="{33E9965D-F0A8-46DB-903A-12C67BB30B37}">
      <dgm:prSet custT="1"/>
      <dgm:spPr/>
      <dgm:t>
        <a:bodyPr/>
        <a:lstStyle/>
        <a:p>
          <a:r>
            <a:rPr lang="zh-CN" altLang="en-US" sz="1600" dirty="0"/>
            <a:t>燃料</a:t>
          </a:r>
          <a:r>
            <a:rPr lang="en-US" altLang="zh-CN" sz="1600" dirty="0"/>
            <a:t>+</a:t>
          </a:r>
          <a:r>
            <a:rPr lang="zh-CN" altLang="en-US" sz="1600" dirty="0"/>
            <a:t>氧化剂</a:t>
          </a:r>
        </a:p>
      </dgm:t>
    </dgm:pt>
    <dgm:pt modelId="{58D1C378-02F7-4782-8325-3E8840B0C27E}" type="parTrans" cxnId="{88C020B3-273E-4C8B-958E-427E30A733C9}">
      <dgm:prSet/>
      <dgm:spPr/>
      <dgm:t>
        <a:bodyPr/>
        <a:lstStyle/>
        <a:p>
          <a:endParaRPr lang="zh-CN" altLang="en-US" sz="1600"/>
        </a:p>
      </dgm:t>
    </dgm:pt>
    <dgm:pt modelId="{D5628EF2-5F70-499A-9713-1430D8485A19}" type="sibTrans" cxnId="{88C020B3-273E-4C8B-958E-427E30A733C9}">
      <dgm:prSet/>
      <dgm:spPr/>
      <dgm:t>
        <a:bodyPr/>
        <a:lstStyle/>
        <a:p>
          <a:endParaRPr lang="zh-CN" altLang="en-US" sz="1600"/>
        </a:p>
      </dgm:t>
    </dgm:pt>
    <dgm:pt modelId="{93A72D8D-FABC-43B0-9FD1-0E7BC6B2CDFE}">
      <dgm:prSet custT="1"/>
      <dgm:spPr/>
      <dgm:t>
        <a:bodyPr/>
        <a:lstStyle/>
        <a:p>
          <a:r>
            <a:rPr lang="zh-CN" altLang="en-US" sz="1600" dirty="0"/>
            <a:t>液压油泵</a:t>
          </a:r>
        </a:p>
      </dgm:t>
    </dgm:pt>
    <dgm:pt modelId="{0C0790C6-389D-42C3-BD4A-12B64CDBA8B0}" type="parTrans" cxnId="{25A4B182-7EF5-4EEE-A89A-8958938EB442}">
      <dgm:prSet/>
      <dgm:spPr/>
      <dgm:t>
        <a:bodyPr/>
        <a:lstStyle/>
        <a:p>
          <a:endParaRPr lang="zh-CN" altLang="en-US" sz="1600"/>
        </a:p>
      </dgm:t>
    </dgm:pt>
    <dgm:pt modelId="{AB47F392-D329-4C01-ABC7-CE75A6803F6A}" type="sibTrans" cxnId="{25A4B182-7EF5-4EEE-A89A-8958938EB442}">
      <dgm:prSet/>
      <dgm:spPr/>
      <dgm:t>
        <a:bodyPr/>
        <a:lstStyle/>
        <a:p>
          <a:endParaRPr lang="zh-CN" altLang="en-US" sz="1600"/>
        </a:p>
      </dgm:t>
    </dgm:pt>
    <dgm:pt modelId="{E35D46D1-2AAD-4934-9EED-B5C051EF2FF9}">
      <dgm:prSet custT="1"/>
      <dgm:spPr/>
      <dgm:t>
        <a:bodyPr/>
        <a:lstStyle/>
        <a:p>
          <a:r>
            <a:rPr lang="zh-CN" altLang="en-US" sz="1600" dirty="0"/>
            <a:t>发动机</a:t>
          </a:r>
        </a:p>
      </dgm:t>
    </dgm:pt>
    <dgm:pt modelId="{0D5F1647-286E-4FB7-9C9E-4E8007A68F8F}" type="parTrans" cxnId="{936ABFDE-26F9-4256-9B8B-AB6F086CBC8D}">
      <dgm:prSet/>
      <dgm:spPr/>
      <dgm:t>
        <a:bodyPr/>
        <a:lstStyle/>
        <a:p>
          <a:endParaRPr lang="zh-CN" altLang="en-US" sz="1600"/>
        </a:p>
      </dgm:t>
    </dgm:pt>
    <dgm:pt modelId="{4A0BD058-4CB4-421F-B814-6C982A3DF73E}" type="sibTrans" cxnId="{936ABFDE-26F9-4256-9B8B-AB6F086CBC8D}">
      <dgm:prSet/>
      <dgm:spPr/>
      <dgm:t>
        <a:bodyPr/>
        <a:lstStyle/>
        <a:p>
          <a:endParaRPr lang="zh-CN" altLang="en-US" sz="1600"/>
        </a:p>
      </dgm:t>
    </dgm:pt>
    <dgm:pt modelId="{AF82358A-B896-43CE-A870-10712E69109E}">
      <dgm:prSet custT="1"/>
      <dgm:spPr/>
      <dgm:t>
        <a:bodyPr/>
        <a:lstStyle/>
        <a:p>
          <a:r>
            <a:rPr lang="zh-CN" altLang="en-US" sz="1600" dirty="0"/>
            <a:t>回转支承</a:t>
          </a:r>
        </a:p>
      </dgm:t>
    </dgm:pt>
    <dgm:pt modelId="{C86169C2-8D2B-4A9C-91E1-3C533A45DC7B}" type="parTrans" cxnId="{DD8E5864-07E2-423E-AE9F-7461F3603378}">
      <dgm:prSet/>
      <dgm:spPr/>
      <dgm:t>
        <a:bodyPr/>
        <a:lstStyle/>
        <a:p>
          <a:endParaRPr lang="zh-CN" altLang="en-US" sz="1600"/>
        </a:p>
      </dgm:t>
    </dgm:pt>
    <dgm:pt modelId="{2EBF2CBD-072E-4547-8DF4-A5AC76E39ADC}" type="sibTrans" cxnId="{DD8E5864-07E2-423E-AE9F-7461F3603378}">
      <dgm:prSet/>
      <dgm:spPr/>
      <dgm:t>
        <a:bodyPr/>
        <a:lstStyle/>
        <a:p>
          <a:endParaRPr lang="zh-CN" altLang="en-US" sz="1600"/>
        </a:p>
      </dgm:t>
    </dgm:pt>
    <dgm:pt modelId="{65AE3005-D4FA-44FA-A23A-6BB2BAD92079}">
      <dgm:prSet custT="1"/>
      <dgm:spPr/>
      <dgm:t>
        <a:bodyPr/>
        <a:lstStyle/>
        <a:p>
          <a:r>
            <a:rPr lang="zh-CN" altLang="en-US" sz="1600" dirty="0"/>
            <a:t>机械臂旋转</a:t>
          </a:r>
        </a:p>
      </dgm:t>
    </dgm:pt>
    <dgm:pt modelId="{6C2369F9-076C-4EF9-88E0-4010609E58CE}" type="parTrans" cxnId="{1D249F9E-A844-4D80-AA64-D6CA183EABC9}">
      <dgm:prSet/>
      <dgm:spPr/>
      <dgm:t>
        <a:bodyPr/>
        <a:lstStyle/>
        <a:p>
          <a:endParaRPr lang="zh-CN" altLang="en-US" sz="1600"/>
        </a:p>
      </dgm:t>
    </dgm:pt>
    <dgm:pt modelId="{CC5A639B-1007-4E5F-9006-CF26E4A2AADF}" type="sibTrans" cxnId="{1D249F9E-A844-4D80-AA64-D6CA183EABC9}">
      <dgm:prSet/>
      <dgm:spPr/>
      <dgm:t>
        <a:bodyPr/>
        <a:lstStyle/>
        <a:p>
          <a:endParaRPr lang="zh-CN" altLang="en-US" sz="1600"/>
        </a:p>
      </dgm:t>
    </dgm:pt>
    <dgm:pt modelId="{E334562C-CBF0-44D2-A7E4-F88B5C242ED3}">
      <dgm:prSet custT="1"/>
      <dgm:spPr/>
      <dgm:t>
        <a:bodyPr/>
        <a:lstStyle/>
        <a:p>
          <a:r>
            <a:rPr lang="zh-CN" altLang="en-US" sz="1800" dirty="0"/>
            <a:t>轮腿油缸</a:t>
          </a:r>
          <a:r>
            <a:rPr lang="en-US" altLang="zh-CN" sz="1800" dirty="0"/>
            <a:t>&amp;</a:t>
          </a:r>
          <a:r>
            <a:rPr lang="zh-CN" altLang="en-US" sz="1800" dirty="0"/>
            <a:t>轮上液压马达</a:t>
          </a:r>
        </a:p>
      </dgm:t>
    </dgm:pt>
    <dgm:pt modelId="{19CF77CF-4201-4FC0-BB05-C38AD1E110BF}" type="parTrans" cxnId="{4D34EC93-0882-4C05-A335-B9CB61DE7A2A}">
      <dgm:prSet/>
      <dgm:spPr/>
      <dgm:t>
        <a:bodyPr/>
        <a:lstStyle/>
        <a:p>
          <a:endParaRPr lang="zh-CN" altLang="en-US"/>
        </a:p>
      </dgm:t>
    </dgm:pt>
    <dgm:pt modelId="{CACC1774-393E-46F9-A63F-09D741FA0E8B}" type="sibTrans" cxnId="{4D34EC93-0882-4C05-A335-B9CB61DE7A2A}">
      <dgm:prSet/>
      <dgm:spPr/>
      <dgm:t>
        <a:bodyPr/>
        <a:lstStyle/>
        <a:p>
          <a:endParaRPr lang="zh-CN" altLang="en-US"/>
        </a:p>
      </dgm:t>
    </dgm:pt>
    <dgm:pt modelId="{6D8A93FC-21B9-497B-924E-6CF39A575FA8}" type="pres">
      <dgm:prSet presAssocID="{6146A42B-8D1D-495B-815D-6288DC0F45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BDED358-4151-4C66-93CD-9A5B9760CD27}" type="pres">
      <dgm:prSet presAssocID="{E35D46D1-2AAD-4934-9EED-B5C051EF2FF9}" presName="hierRoot1" presStyleCnt="0">
        <dgm:presLayoutVars>
          <dgm:hierBranch val="init"/>
        </dgm:presLayoutVars>
      </dgm:prSet>
      <dgm:spPr/>
    </dgm:pt>
    <dgm:pt modelId="{2F40681A-8320-42C0-B43F-90F927498B18}" type="pres">
      <dgm:prSet presAssocID="{E35D46D1-2AAD-4934-9EED-B5C051EF2FF9}" presName="rootComposite1" presStyleCnt="0"/>
      <dgm:spPr/>
    </dgm:pt>
    <dgm:pt modelId="{901BAA1E-D8A2-4B11-9C5E-0339AAA6DDC2}" type="pres">
      <dgm:prSet presAssocID="{E35D46D1-2AAD-4934-9EED-B5C051EF2FF9}" presName="rootText1" presStyleLbl="node0" presStyleIdx="0" presStyleCnt="4" custScaleX="99159" custScaleY="91746" custLinFactX="-100000" custLinFactY="200000" custLinFactNeighborX="-132777" custLinFactNeighborY="216621">
        <dgm:presLayoutVars>
          <dgm:chPref val="3"/>
        </dgm:presLayoutVars>
      </dgm:prSet>
      <dgm:spPr/>
    </dgm:pt>
    <dgm:pt modelId="{1828DC4D-CB41-4DB7-ABB6-DA76808FAF95}" type="pres">
      <dgm:prSet presAssocID="{E35D46D1-2AAD-4934-9EED-B5C051EF2FF9}" presName="rootConnector1" presStyleLbl="node1" presStyleIdx="0" presStyleCnt="0"/>
      <dgm:spPr/>
    </dgm:pt>
    <dgm:pt modelId="{D438E969-5371-4789-9532-886E955E6665}" type="pres">
      <dgm:prSet presAssocID="{E35D46D1-2AAD-4934-9EED-B5C051EF2FF9}" presName="hierChild2" presStyleCnt="0"/>
      <dgm:spPr/>
    </dgm:pt>
    <dgm:pt modelId="{04404F12-3E47-44A9-80B5-3C14AE1E839B}" type="pres">
      <dgm:prSet presAssocID="{E35D46D1-2AAD-4934-9EED-B5C051EF2FF9}" presName="hierChild3" presStyleCnt="0"/>
      <dgm:spPr/>
    </dgm:pt>
    <dgm:pt modelId="{C483F149-31E2-45B9-9026-374B3471648F}" type="pres">
      <dgm:prSet presAssocID="{93A72D8D-FABC-43B0-9FD1-0E7BC6B2CDFE}" presName="hierRoot1" presStyleCnt="0">
        <dgm:presLayoutVars>
          <dgm:hierBranch val="init"/>
        </dgm:presLayoutVars>
      </dgm:prSet>
      <dgm:spPr/>
    </dgm:pt>
    <dgm:pt modelId="{7BE6707B-4D13-49BA-AB07-69B7C42057D3}" type="pres">
      <dgm:prSet presAssocID="{93A72D8D-FABC-43B0-9FD1-0E7BC6B2CDFE}" presName="rootComposite1" presStyleCnt="0"/>
      <dgm:spPr/>
    </dgm:pt>
    <dgm:pt modelId="{968CCEEF-F98E-4224-9BDC-D2B08A44014D}" type="pres">
      <dgm:prSet presAssocID="{93A72D8D-FABC-43B0-9FD1-0E7BC6B2CDFE}" presName="rootText1" presStyleLbl="node0" presStyleIdx="1" presStyleCnt="4" custLinFactX="-16986" custLinFactY="100000" custLinFactNeighborX="-100000" custLinFactNeighborY="178004">
        <dgm:presLayoutVars>
          <dgm:chPref val="3"/>
        </dgm:presLayoutVars>
      </dgm:prSet>
      <dgm:spPr/>
    </dgm:pt>
    <dgm:pt modelId="{792ECAC5-5B8C-49AB-9957-65C036AF3AE0}" type="pres">
      <dgm:prSet presAssocID="{93A72D8D-FABC-43B0-9FD1-0E7BC6B2CDFE}" presName="rootConnector1" presStyleLbl="node1" presStyleIdx="0" presStyleCnt="0"/>
      <dgm:spPr/>
    </dgm:pt>
    <dgm:pt modelId="{718663BD-97F4-470E-8129-95F1863BADB5}" type="pres">
      <dgm:prSet presAssocID="{93A72D8D-FABC-43B0-9FD1-0E7BC6B2CDFE}" presName="hierChild2" presStyleCnt="0"/>
      <dgm:spPr/>
    </dgm:pt>
    <dgm:pt modelId="{A8D2C88A-8533-442F-A9C9-A4F83A207850}" type="pres">
      <dgm:prSet presAssocID="{93A72D8D-FABC-43B0-9FD1-0E7BC6B2CDFE}" presName="hierChild3" presStyleCnt="0"/>
      <dgm:spPr/>
    </dgm:pt>
    <dgm:pt modelId="{DFDF7A12-F6E6-4DD8-972D-3A996B6AD867}" type="pres">
      <dgm:prSet presAssocID="{33E9965D-F0A8-46DB-903A-12C67BB30B37}" presName="hierRoot1" presStyleCnt="0">
        <dgm:presLayoutVars>
          <dgm:hierBranch val="init"/>
        </dgm:presLayoutVars>
      </dgm:prSet>
      <dgm:spPr/>
    </dgm:pt>
    <dgm:pt modelId="{A48FAE56-A736-4CF9-89FD-3EBE8A7EAF5C}" type="pres">
      <dgm:prSet presAssocID="{33E9965D-F0A8-46DB-903A-12C67BB30B37}" presName="rootComposite1" presStyleCnt="0"/>
      <dgm:spPr/>
    </dgm:pt>
    <dgm:pt modelId="{4D7F6AE2-1FEE-420C-9F2A-D7CA27425C7F}" type="pres">
      <dgm:prSet presAssocID="{33E9965D-F0A8-46DB-903A-12C67BB30B37}" presName="rootText1" presStyleLbl="node0" presStyleIdx="2" presStyleCnt="4" custScaleX="117451" custLinFactX="-173380" custLinFactY="44466" custLinFactNeighborX="-200000" custLinFactNeighborY="100000">
        <dgm:presLayoutVars>
          <dgm:chPref val="3"/>
        </dgm:presLayoutVars>
      </dgm:prSet>
      <dgm:spPr/>
    </dgm:pt>
    <dgm:pt modelId="{063B0DD5-B6C7-402C-9E82-0C74E2EE90C1}" type="pres">
      <dgm:prSet presAssocID="{33E9965D-F0A8-46DB-903A-12C67BB30B37}" presName="rootConnector1" presStyleLbl="node1" presStyleIdx="0" presStyleCnt="0"/>
      <dgm:spPr/>
    </dgm:pt>
    <dgm:pt modelId="{F9F49353-5054-443B-A69D-0191640055C7}" type="pres">
      <dgm:prSet presAssocID="{33E9965D-F0A8-46DB-903A-12C67BB30B37}" presName="hierChild2" presStyleCnt="0"/>
      <dgm:spPr/>
    </dgm:pt>
    <dgm:pt modelId="{87153D7C-E032-4ECA-8996-4F1A6BC69AEC}" type="pres">
      <dgm:prSet presAssocID="{33E9965D-F0A8-46DB-903A-12C67BB30B37}" presName="hierChild3" presStyleCnt="0"/>
      <dgm:spPr/>
    </dgm:pt>
    <dgm:pt modelId="{5CAE8A0E-E2A6-46D0-BB3F-35D1EB9B3EF9}" type="pres">
      <dgm:prSet presAssocID="{72A2D640-E7FA-4254-8305-94E5F6283B8C}" presName="hierRoot1" presStyleCnt="0">
        <dgm:presLayoutVars>
          <dgm:hierBranch val="init"/>
        </dgm:presLayoutVars>
      </dgm:prSet>
      <dgm:spPr/>
    </dgm:pt>
    <dgm:pt modelId="{9BC569E3-FD53-49D2-8329-C4BAFBBC75B3}" type="pres">
      <dgm:prSet presAssocID="{72A2D640-E7FA-4254-8305-94E5F6283B8C}" presName="rootComposite1" presStyleCnt="0"/>
      <dgm:spPr/>
    </dgm:pt>
    <dgm:pt modelId="{B201722D-F60F-4214-AF35-B7235C5BB6A3}" type="pres">
      <dgm:prSet presAssocID="{72A2D640-E7FA-4254-8305-94E5F6283B8C}" presName="rootText1" presStyleLbl="node0" presStyleIdx="3" presStyleCnt="4">
        <dgm:presLayoutVars>
          <dgm:chPref val="3"/>
        </dgm:presLayoutVars>
      </dgm:prSet>
      <dgm:spPr/>
    </dgm:pt>
    <dgm:pt modelId="{C53DADAF-FF88-4248-BD26-F6CD44D42588}" type="pres">
      <dgm:prSet presAssocID="{72A2D640-E7FA-4254-8305-94E5F6283B8C}" presName="rootConnector1" presStyleLbl="node1" presStyleIdx="0" presStyleCnt="0"/>
      <dgm:spPr/>
    </dgm:pt>
    <dgm:pt modelId="{0766A34B-5F6E-4239-80F1-EB8BDCEF8DA6}" type="pres">
      <dgm:prSet presAssocID="{72A2D640-E7FA-4254-8305-94E5F6283B8C}" presName="hierChild2" presStyleCnt="0"/>
      <dgm:spPr/>
    </dgm:pt>
    <dgm:pt modelId="{24B06F6B-0E48-4AF2-AECA-F57416EA8060}" type="pres">
      <dgm:prSet presAssocID="{BADBA7D6-09B8-44B9-8C7E-17BD6080A754}" presName="Name64" presStyleLbl="parChTrans1D2" presStyleIdx="0" presStyleCnt="3"/>
      <dgm:spPr/>
    </dgm:pt>
    <dgm:pt modelId="{E21178C7-DAB4-4D84-B23C-61480E79AAAB}" type="pres">
      <dgm:prSet presAssocID="{5067CF51-FFAD-4340-9692-5286088C1799}" presName="hierRoot2" presStyleCnt="0">
        <dgm:presLayoutVars>
          <dgm:hierBranch val="init"/>
        </dgm:presLayoutVars>
      </dgm:prSet>
      <dgm:spPr/>
    </dgm:pt>
    <dgm:pt modelId="{C81A3511-62B0-4FF6-BC01-2FB92CA2906F}" type="pres">
      <dgm:prSet presAssocID="{5067CF51-FFAD-4340-9692-5286088C1799}" presName="rootComposite" presStyleCnt="0"/>
      <dgm:spPr/>
    </dgm:pt>
    <dgm:pt modelId="{1A6A8FE2-CA50-4832-9210-BDB0386A794D}" type="pres">
      <dgm:prSet presAssocID="{5067CF51-FFAD-4340-9692-5286088C1799}" presName="rootText" presStyleLbl="node2" presStyleIdx="0" presStyleCnt="3">
        <dgm:presLayoutVars>
          <dgm:chPref val="3"/>
        </dgm:presLayoutVars>
      </dgm:prSet>
      <dgm:spPr/>
    </dgm:pt>
    <dgm:pt modelId="{9CDF7E82-9DAE-4119-A6CC-75E76D2BDFE5}" type="pres">
      <dgm:prSet presAssocID="{5067CF51-FFAD-4340-9692-5286088C1799}" presName="rootConnector" presStyleLbl="node2" presStyleIdx="0" presStyleCnt="3"/>
      <dgm:spPr/>
    </dgm:pt>
    <dgm:pt modelId="{8E40E3BA-6F43-4FD9-94B5-6F20522F4FEC}" type="pres">
      <dgm:prSet presAssocID="{5067CF51-FFAD-4340-9692-5286088C1799}" presName="hierChild4" presStyleCnt="0"/>
      <dgm:spPr/>
    </dgm:pt>
    <dgm:pt modelId="{AB100303-AD72-464E-BEBA-8951FE41E54C}" type="pres">
      <dgm:prSet presAssocID="{4CED6A92-6F34-4CF6-91A7-E79CEA1AFF93}" presName="Name64" presStyleLbl="parChTrans1D3" presStyleIdx="0" presStyleCnt="1"/>
      <dgm:spPr/>
    </dgm:pt>
    <dgm:pt modelId="{3DEFEB25-9327-45B2-94D5-386086855B1C}" type="pres">
      <dgm:prSet presAssocID="{49134AF4-3760-4A48-BEBF-B2823F62BFD8}" presName="hierRoot2" presStyleCnt="0">
        <dgm:presLayoutVars>
          <dgm:hierBranch val="init"/>
        </dgm:presLayoutVars>
      </dgm:prSet>
      <dgm:spPr/>
    </dgm:pt>
    <dgm:pt modelId="{F50B3A27-7BA9-4379-86D7-B4043BC49A73}" type="pres">
      <dgm:prSet presAssocID="{49134AF4-3760-4A48-BEBF-B2823F62BFD8}" presName="rootComposite" presStyleCnt="0"/>
      <dgm:spPr/>
    </dgm:pt>
    <dgm:pt modelId="{BF9E1EFA-1871-441E-972B-B324B88517FD}" type="pres">
      <dgm:prSet presAssocID="{49134AF4-3760-4A48-BEBF-B2823F62BFD8}" presName="rootText" presStyleLbl="node3" presStyleIdx="0" presStyleCnt="1">
        <dgm:presLayoutVars>
          <dgm:chPref val="3"/>
        </dgm:presLayoutVars>
      </dgm:prSet>
      <dgm:spPr/>
    </dgm:pt>
    <dgm:pt modelId="{A033FADC-BBCF-48C9-B35E-812CB6E84A93}" type="pres">
      <dgm:prSet presAssocID="{49134AF4-3760-4A48-BEBF-B2823F62BFD8}" presName="rootConnector" presStyleLbl="node3" presStyleIdx="0" presStyleCnt="1"/>
      <dgm:spPr/>
    </dgm:pt>
    <dgm:pt modelId="{13303F29-B98B-4AB2-BDFE-2372D234AFDE}" type="pres">
      <dgm:prSet presAssocID="{49134AF4-3760-4A48-BEBF-B2823F62BFD8}" presName="hierChild4" presStyleCnt="0"/>
      <dgm:spPr/>
    </dgm:pt>
    <dgm:pt modelId="{7433AD65-3302-46FF-9C9A-740E5E83441F}" type="pres">
      <dgm:prSet presAssocID="{C86169C2-8D2B-4A9C-91E1-3C533A45DC7B}" presName="Name64" presStyleLbl="parChTrans1D4" presStyleIdx="0" presStyleCnt="2"/>
      <dgm:spPr/>
    </dgm:pt>
    <dgm:pt modelId="{6D56CD49-9A70-470E-95D0-3D9E79819AFF}" type="pres">
      <dgm:prSet presAssocID="{AF82358A-B896-43CE-A870-10712E69109E}" presName="hierRoot2" presStyleCnt="0">
        <dgm:presLayoutVars>
          <dgm:hierBranch val="init"/>
        </dgm:presLayoutVars>
      </dgm:prSet>
      <dgm:spPr/>
    </dgm:pt>
    <dgm:pt modelId="{17B5B95B-9A18-4332-B989-3DE1C4F9BDB3}" type="pres">
      <dgm:prSet presAssocID="{AF82358A-B896-43CE-A870-10712E69109E}" presName="rootComposite" presStyleCnt="0"/>
      <dgm:spPr/>
    </dgm:pt>
    <dgm:pt modelId="{9B37FF9D-B6C8-4371-898E-FD1798DCE7A4}" type="pres">
      <dgm:prSet presAssocID="{AF82358A-B896-43CE-A870-10712E69109E}" presName="rootText" presStyleLbl="node4" presStyleIdx="0" presStyleCnt="2">
        <dgm:presLayoutVars>
          <dgm:chPref val="3"/>
        </dgm:presLayoutVars>
      </dgm:prSet>
      <dgm:spPr/>
    </dgm:pt>
    <dgm:pt modelId="{E885012C-1F99-44E4-A893-EB7172454BE2}" type="pres">
      <dgm:prSet presAssocID="{AF82358A-B896-43CE-A870-10712E69109E}" presName="rootConnector" presStyleLbl="node4" presStyleIdx="0" presStyleCnt="2"/>
      <dgm:spPr/>
    </dgm:pt>
    <dgm:pt modelId="{A4DEDAB9-EEBA-466D-B27E-7222692212BC}" type="pres">
      <dgm:prSet presAssocID="{AF82358A-B896-43CE-A870-10712E69109E}" presName="hierChild4" presStyleCnt="0"/>
      <dgm:spPr/>
    </dgm:pt>
    <dgm:pt modelId="{F5E5270E-E7A2-40EA-9552-630177BD346C}" type="pres">
      <dgm:prSet presAssocID="{6C2369F9-076C-4EF9-88E0-4010609E58CE}" presName="Name64" presStyleLbl="parChTrans1D4" presStyleIdx="1" presStyleCnt="2"/>
      <dgm:spPr/>
    </dgm:pt>
    <dgm:pt modelId="{E3AA0BC6-22D7-4AE5-8F4B-5395C0667D67}" type="pres">
      <dgm:prSet presAssocID="{65AE3005-D4FA-44FA-A23A-6BB2BAD92079}" presName="hierRoot2" presStyleCnt="0">
        <dgm:presLayoutVars>
          <dgm:hierBranch val="init"/>
        </dgm:presLayoutVars>
      </dgm:prSet>
      <dgm:spPr/>
    </dgm:pt>
    <dgm:pt modelId="{829A4E48-650D-4D30-A46B-291483874C90}" type="pres">
      <dgm:prSet presAssocID="{65AE3005-D4FA-44FA-A23A-6BB2BAD92079}" presName="rootComposite" presStyleCnt="0"/>
      <dgm:spPr/>
    </dgm:pt>
    <dgm:pt modelId="{0D0784A6-36DB-42F4-9C1E-FE3382E486CE}" type="pres">
      <dgm:prSet presAssocID="{65AE3005-D4FA-44FA-A23A-6BB2BAD92079}" presName="rootText" presStyleLbl="node4" presStyleIdx="1" presStyleCnt="2" custScaleX="136932" custScaleY="101189">
        <dgm:presLayoutVars>
          <dgm:chPref val="3"/>
        </dgm:presLayoutVars>
      </dgm:prSet>
      <dgm:spPr/>
    </dgm:pt>
    <dgm:pt modelId="{B2A0C9B8-7D40-4142-85FE-69B69EA18033}" type="pres">
      <dgm:prSet presAssocID="{65AE3005-D4FA-44FA-A23A-6BB2BAD92079}" presName="rootConnector" presStyleLbl="node4" presStyleIdx="1" presStyleCnt="2"/>
      <dgm:spPr/>
    </dgm:pt>
    <dgm:pt modelId="{6E4D6E8B-02A2-4145-AFA5-0EAACED38363}" type="pres">
      <dgm:prSet presAssocID="{65AE3005-D4FA-44FA-A23A-6BB2BAD92079}" presName="hierChild4" presStyleCnt="0"/>
      <dgm:spPr/>
    </dgm:pt>
    <dgm:pt modelId="{6AEA67B1-A8A5-44E4-820F-DD26FAAA901E}" type="pres">
      <dgm:prSet presAssocID="{65AE3005-D4FA-44FA-A23A-6BB2BAD92079}" presName="hierChild5" presStyleCnt="0"/>
      <dgm:spPr/>
    </dgm:pt>
    <dgm:pt modelId="{A93E63A2-D3CF-4793-8205-D08338E7BE0A}" type="pres">
      <dgm:prSet presAssocID="{AF82358A-B896-43CE-A870-10712E69109E}" presName="hierChild5" presStyleCnt="0"/>
      <dgm:spPr/>
    </dgm:pt>
    <dgm:pt modelId="{466F7AD5-7FEC-41D1-ACC5-10C0C2F97771}" type="pres">
      <dgm:prSet presAssocID="{49134AF4-3760-4A48-BEBF-B2823F62BFD8}" presName="hierChild5" presStyleCnt="0"/>
      <dgm:spPr/>
    </dgm:pt>
    <dgm:pt modelId="{24779626-9838-4F64-9767-743C12A90912}" type="pres">
      <dgm:prSet presAssocID="{5067CF51-FFAD-4340-9692-5286088C1799}" presName="hierChild5" presStyleCnt="0"/>
      <dgm:spPr/>
    </dgm:pt>
    <dgm:pt modelId="{4F70917A-C6DB-48DB-B3F4-48E8C6138B80}" type="pres">
      <dgm:prSet presAssocID="{7375C493-B3E3-4A28-8E57-C52C416DA84F}" presName="Name64" presStyleLbl="parChTrans1D2" presStyleIdx="1" presStyleCnt="3"/>
      <dgm:spPr/>
    </dgm:pt>
    <dgm:pt modelId="{5768C7AC-EEA3-42A5-8F9F-2A3FEAD1664E}" type="pres">
      <dgm:prSet presAssocID="{1BBBD919-737D-4D9B-B03C-F638AADE3847}" presName="hierRoot2" presStyleCnt="0">
        <dgm:presLayoutVars>
          <dgm:hierBranch val="init"/>
        </dgm:presLayoutVars>
      </dgm:prSet>
      <dgm:spPr/>
    </dgm:pt>
    <dgm:pt modelId="{AF79C289-5A1A-4DCA-ACFE-7992D389F1BE}" type="pres">
      <dgm:prSet presAssocID="{1BBBD919-737D-4D9B-B03C-F638AADE3847}" presName="rootComposite" presStyleCnt="0"/>
      <dgm:spPr/>
    </dgm:pt>
    <dgm:pt modelId="{7E447FAC-9E75-4E6E-A23A-44DE7B12C1E5}" type="pres">
      <dgm:prSet presAssocID="{1BBBD919-737D-4D9B-B03C-F638AADE3847}" presName="rootText" presStyleLbl="node2" presStyleIdx="1" presStyleCnt="3" custScaleX="129277">
        <dgm:presLayoutVars>
          <dgm:chPref val="3"/>
        </dgm:presLayoutVars>
      </dgm:prSet>
      <dgm:spPr/>
    </dgm:pt>
    <dgm:pt modelId="{75398A05-DA86-43F7-B4D5-F85686360FCA}" type="pres">
      <dgm:prSet presAssocID="{1BBBD919-737D-4D9B-B03C-F638AADE3847}" presName="rootConnector" presStyleLbl="node2" presStyleIdx="1" presStyleCnt="3"/>
      <dgm:spPr/>
    </dgm:pt>
    <dgm:pt modelId="{EEC01C13-00A8-44FA-BA1D-D65481D17555}" type="pres">
      <dgm:prSet presAssocID="{1BBBD919-737D-4D9B-B03C-F638AADE3847}" presName="hierChild4" presStyleCnt="0"/>
      <dgm:spPr/>
    </dgm:pt>
    <dgm:pt modelId="{6BF6C0D3-E05E-4A06-AA5F-799CF40C4E87}" type="pres">
      <dgm:prSet presAssocID="{1BBBD919-737D-4D9B-B03C-F638AADE3847}" presName="hierChild5" presStyleCnt="0"/>
      <dgm:spPr/>
    </dgm:pt>
    <dgm:pt modelId="{43B1276D-827B-44BA-A492-9357B66B1CA3}" type="pres">
      <dgm:prSet presAssocID="{19CF77CF-4201-4FC0-BB05-C38AD1E110BF}" presName="Name64" presStyleLbl="parChTrans1D2" presStyleIdx="2" presStyleCnt="3"/>
      <dgm:spPr/>
    </dgm:pt>
    <dgm:pt modelId="{EACD81BB-8BB1-4DA5-A848-F93E04302E77}" type="pres">
      <dgm:prSet presAssocID="{E334562C-CBF0-44D2-A7E4-F88B5C242ED3}" presName="hierRoot2" presStyleCnt="0">
        <dgm:presLayoutVars>
          <dgm:hierBranch val="init"/>
        </dgm:presLayoutVars>
      </dgm:prSet>
      <dgm:spPr/>
    </dgm:pt>
    <dgm:pt modelId="{E0D0C3FD-0EAC-4899-A379-4D34869D5445}" type="pres">
      <dgm:prSet presAssocID="{E334562C-CBF0-44D2-A7E4-F88B5C242ED3}" presName="rootComposite" presStyleCnt="0"/>
      <dgm:spPr/>
    </dgm:pt>
    <dgm:pt modelId="{375EF42C-195F-4F46-91FF-535C92CC6DD8}" type="pres">
      <dgm:prSet presAssocID="{E334562C-CBF0-44D2-A7E4-F88B5C242ED3}" presName="rootText" presStyleLbl="node2" presStyleIdx="2" presStyleCnt="3" custScaleX="256187">
        <dgm:presLayoutVars>
          <dgm:chPref val="3"/>
        </dgm:presLayoutVars>
      </dgm:prSet>
      <dgm:spPr/>
    </dgm:pt>
    <dgm:pt modelId="{27BBE525-561C-4D76-A6EA-23CACF70A45B}" type="pres">
      <dgm:prSet presAssocID="{E334562C-CBF0-44D2-A7E4-F88B5C242ED3}" presName="rootConnector" presStyleLbl="node2" presStyleIdx="2" presStyleCnt="3"/>
      <dgm:spPr/>
    </dgm:pt>
    <dgm:pt modelId="{36DD2DE9-B259-41CA-B0F7-E8E757E1EB0E}" type="pres">
      <dgm:prSet presAssocID="{E334562C-CBF0-44D2-A7E4-F88B5C242ED3}" presName="hierChild4" presStyleCnt="0"/>
      <dgm:spPr/>
    </dgm:pt>
    <dgm:pt modelId="{C4CD3533-94D1-4FF6-864B-C5B0EBCDFA0C}" type="pres">
      <dgm:prSet presAssocID="{E334562C-CBF0-44D2-A7E4-F88B5C242ED3}" presName="hierChild5" presStyleCnt="0"/>
      <dgm:spPr/>
    </dgm:pt>
    <dgm:pt modelId="{6E148682-8E70-4925-AE45-2DFB886D51FF}" type="pres">
      <dgm:prSet presAssocID="{72A2D640-E7FA-4254-8305-94E5F6283B8C}" presName="hierChild3" presStyleCnt="0"/>
      <dgm:spPr/>
    </dgm:pt>
  </dgm:ptLst>
  <dgm:cxnLst>
    <dgm:cxn modelId="{676B2E00-1EAC-43A3-ABD2-4D68F9424AD4}" type="presOf" srcId="{5067CF51-FFAD-4340-9692-5286088C1799}" destId="{9CDF7E82-9DAE-4119-A6CC-75E76D2BDFE5}" srcOrd="1" destOrd="0" presId="urn:microsoft.com/office/officeart/2009/3/layout/HorizontalOrganizationChart"/>
    <dgm:cxn modelId="{A23CF70D-48A6-4493-A9D7-D80749857F0B}" type="presOf" srcId="{49134AF4-3760-4A48-BEBF-B2823F62BFD8}" destId="{A033FADC-BBCF-48C9-B35E-812CB6E84A93}" srcOrd="1" destOrd="0" presId="urn:microsoft.com/office/officeart/2009/3/layout/HorizontalOrganizationChart"/>
    <dgm:cxn modelId="{D72B9C0E-E53C-4729-8550-FB830612784F}" srcId="{72A2D640-E7FA-4254-8305-94E5F6283B8C}" destId="{1BBBD919-737D-4D9B-B03C-F638AADE3847}" srcOrd="1" destOrd="0" parTransId="{7375C493-B3E3-4A28-8E57-C52C416DA84F}" sibTransId="{3F140F38-D0C0-448C-94F7-2120465CBEFC}"/>
    <dgm:cxn modelId="{1260BB16-B186-48EC-8670-DBC8BC1EFBF8}" type="presOf" srcId="{65AE3005-D4FA-44FA-A23A-6BB2BAD92079}" destId="{0D0784A6-36DB-42F4-9C1E-FE3382E486CE}" srcOrd="0" destOrd="0" presId="urn:microsoft.com/office/officeart/2009/3/layout/HorizontalOrganizationChart"/>
    <dgm:cxn modelId="{CDADDB16-78A6-49F3-8382-8EDB7CCD381A}" type="presOf" srcId="{E334562C-CBF0-44D2-A7E4-F88B5C242ED3}" destId="{27BBE525-561C-4D76-A6EA-23CACF70A45B}" srcOrd="1" destOrd="0" presId="urn:microsoft.com/office/officeart/2009/3/layout/HorizontalOrganizationChart"/>
    <dgm:cxn modelId="{C472B41A-2D18-47C4-A76C-ADC135F1E617}" type="presOf" srcId="{BADBA7D6-09B8-44B9-8C7E-17BD6080A754}" destId="{24B06F6B-0E48-4AF2-AECA-F57416EA8060}" srcOrd="0" destOrd="0" presId="urn:microsoft.com/office/officeart/2009/3/layout/HorizontalOrganizationChart"/>
    <dgm:cxn modelId="{D34D9635-DB82-417D-8B15-5A593657FA67}" type="presOf" srcId="{72A2D640-E7FA-4254-8305-94E5F6283B8C}" destId="{C53DADAF-FF88-4248-BD26-F6CD44D42588}" srcOrd="1" destOrd="0" presId="urn:microsoft.com/office/officeart/2009/3/layout/HorizontalOrganizationChart"/>
    <dgm:cxn modelId="{6718C760-EB7E-4888-AD59-FD3D30383C97}" type="presOf" srcId="{7375C493-B3E3-4A28-8E57-C52C416DA84F}" destId="{4F70917A-C6DB-48DB-B3F4-48E8C6138B80}" srcOrd="0" destOrd="0" presId="urn:microsoft.com/office/officeart/2009/3/layout/HorizontalOrganizationChart"/>
    <dgm:cxn modelId="{DD8E5864-07E2-423E-AE9F-7461F3603378}" srcId="{49134AF4-3760-4A48-BEBF-B2823F62BFD8}" destId="{AF82358A-B896-43CE-A870-10712E69109E}" srcOrd="0" destOrd="0" parTransId="{C86169C2-8D2B-4A9C-91E1-3C533A45DC7B}" sibTransId="{2EBF2CBD-072E-4547-8DF4-A5AC76E39ADC}"/>
    <dgm:cxn modelId="{F3063549-0B9B-46AC-BC04-9A575BD0793B}" type="presOf" srcId="{AF82358A-B896-43CE-A870-10712E69109E}" destId="{E885012C-1F99-44E4-A893-EB7172454BE2}" srcOrd="1" destOrd="0" presId="urn:microsoft.com/office/officeart/2009/3/layout/HorizontalOrganizationChart"/>
    <dgm:cxn modelId="{23336D69-3231-4325-B44B-4AFCE44F687F}" type="presOf" srcId="{1BBBD919-737D-4D9B-B03C-F638AADE3847}" destId="{7E447FAC-9E75-4E6E-A23A-44DE7B12C1E5}" srcOrd="0" destOrd="0" presId="urn:microsoft.com/office/officeart/2009/3/layout/HorizontalOrganizationChart"/>
    <dgm:cxn modelId="{8BDF9D69-414F-43FE-9165-77C450899006}" type="presOf" srcId="{E334562C-CBF0-44D2-A7E4-F88B5C242ED3}" destId="{375EF42C-195F-4F46-91FF-535C92CC6DD8}" srcOrd="0" destOrd="0" presId="urn:microsoft.com/office/officeart/2009/3/layout/HorizontalOrganizationChart"/>
    <dgm:cxn modelId="{2149C24B-5F37-4F15-8D77-93F7722A3D13}" type="presOf" srcId="{72A2D640-E7FA-4254-8305-94E5F6283B8C}" destId="{B201722D-F60F-4214-AF35-B7235C5BB6A3}" srcOrd="0" destOrd="0" presId="urn:microsoft.com/office/officeart/2009/3/layout/HorizontalOrganizationChart"/>
    <dgm:cxn modelId="{334C4877-E66A-445B-B55C-4765F1D84A95}" type="presOf" srcId="{4CED6A92-6F34-4CF6-91A7-E79CEA1AFF93}" destId="{AB100303-AD72-464E-BEBA-8951FE41E54C}" srcOrd="0" destOrd="0" presId="urn:microsoft.com/office/officeart/2009/3/layout/HorizontalOrganizationChart"/>
    <dgm:cxn modelId="{BC0E3B78-A3D9-45DE-91D9-C124D754E435}" type="presOf" srcId="{E35D46D1-2AAD-4934-9EED-B5C051EF2FF9}" destId="{1828DC4D-CB41-4DB7-ABB6-DA76808FAF95}" srcOrd="1" destOrd="0" presId="urn:microsoft.com/office/officeart/2009/3/layout/HorizontalOrganizationChart"/>
    <dgm:cxn modelId="{17CF197C-6B98-459D-973B-F06F85EF784E}" type="presOf" srcId="{AF82358A-B896-43CE-A870-10712E69109E}" destId="{9B37FF9D-B6C8-4371-898E-FD1798DCE7A4}" srcOrd="0" destOrd="0" presId="urn:microsoft.com/office/officeart/2009/3/layout/HorizontalOrganizationChart"/>
    <dgm:cxn modelId="{1D1A1F7C-17CE-4978-AA7D-1986E3051250}" type="presOf" srcId="{65AE3005-D4FA-44FA-A23A-6BB2BAD92079}" destId="{B2A0C9B8-7D40-4142-85FE-69B69EA18033}" srcOrd="1" destOrd="0" presId="urn:microsoft.com/office/officeart/2009/3/layout/HorizontalOrganizationChart"/>
    <dgm:cxn modelId="{27C36C7F-729C-468B-8C2F-385798F1375E}" type="presOf" srcId="{33E9965D-F0A8-46DB-903A-12C67BB30B37}" destId="{4D7F6AE2-1FEE-420C-9F2A-D7CA27425C7F}" srcOrd="0" destOrd="0" presId="urn:microsoft.com/office/officeart/2009/3/layout/HorizontalOrganizationChart"/>
    <dgm:cxn modelId="{4D281280-8C22-46EC-8F17-810621EF5081}" type="presOf" srcId="{5067CF51-FFAD-4340-9692-5286088C1799}" destId="{1A6A8FE2-CA50-4832-9210-BDB0386A794D}" srcOrd="0" destOrd="0" presId="urn:microsoft.com/office/officeart/2009/3/layout/HorizontalOrganizationChart"/>
    <dgm:cxn modelId="{2413E981-6BD1-43A0-9534-585AE6817A15}" srcId="{72A2D640-E7FA-4254-8305-94E5F6283B8C}" destId="{5067CF51-FFAD-4340-9692-5286088C1799}" srcOrd="0" destOrd="0" parTransId="{BADBA7D6-09B8-44B9-8C7E-17BD6080A754}" sibTransId="{FA005ACA-A58E-4EA1-BFE3-3C1E5966BAB3}"/>
    <dgm:cxn modelId="{25A4B182-7EF5-4EEE-A89A-8958938EB442}" srcId="{6146A42B-8D1D-495B-815D-6288DC0F4587}" destId="{93A72D8D-FABC-43B0-9FD1-0E7BC6B2CDFE}" srcOrd="1" destOrd="0" parTransId="{0C0790C6-389D-42C3-BD4A-12B64CDBA8B0}" sibTransId="{AB47F392-D329-4C01-ABC7-CE75A6803F6A}"/>
    <dgm:cxn modelId="{E3E45486-1660-4FFC-B8F5-D6C22F9B56B5}" type="presOf" srcId="{E35D46D1-2AAD-4934-9EED-B5C051EF2FF9}" destId="{901BAA1E-D8A2-4B11-9C5E-0339AAA6DDC2}" srcOrd="0" destOrd="0" presId="urn:microsoft.com/office/officeart/2009/3/layout/HorizontalOrganizationChart"/>
    <dgm:cxn modelId="{6403488F-C28D-4A97-80C2-C02E3796043E}" type="presOf" srcId="{93A72D8D-FABC-43B0-9FD1-0E7BC6B2CDFE}" destId="{792ECAC5-5B8C-49AB-9957-65C036AF3AE0}" srcOrd="1" destOrd="0" presId="urn:microsoft.com/office/officeart/2009/3/layout/HorizontalOrganizationChart"/>
    <dgm:cxn modelId="{4561A092-AA55-43B9-8B7A-C6DBE77BAA3B}" type="presOf" srcId="{93A72D8D-FABC-43B0-9FD1-0E7BC6B2CDFE}" destId="{968CCEEF-F98E-4224-9BDC-D2B08A44014D}" srcOrd="0" destOrd="0" presId="urn:microsoft.com/office/officeart/2009/3/layout/HorizontalOrganizationChart"/>
    <dgm:cxn modelId="{4D34EC93-0882-4C05-A335-B9CB61DE7A2A}" srcId="{72A2D640-E7FA-4254-8305-94E5F6283B8C}" destId="{E334562C-CBF0-44D2-A7E4-F88B5C242ED3}" srcOrd="2" destOrd="0" parTransId="{19CF77CF-4201-4FC0-BB05-C38AD1E110BF}" sibTransId="{CACC1774-393E-46F9-A63F-09D741FA0E8B}"/>
    <dgm:cxn modelId="{1D249F9E-A844-4D80-AA64-D6CA183EABC9}" srcId="{AF82358A-B896-43CE-A870-10712E69109E}" destId="{65AE3005-D4FA-44FA-A23A-6BB2BAD92079}" srcOrd="0" destOrd="0" parTransId="{6C2369F9-076C-4EF9-88E0-4010609E58CE}" sibTransId="{CC5A639B-1007-4E5F-9006-CF26E4A2AADF}"/>
    <dgm:cxn modelId="{3967E89E-B0A5-4727-8BA7-961550CB205C}" type="presOf" srcId="{19CF77CF-4201-4FC0-BB05-C38AD1E110BF}" destId="{43B1276D-827B-44BA-A492-9357B66B1CA3}" srcOrd="0" destOrd="0" presId="urn:microsoft.com/office/officeart/2009/3/layout/HorizontalOrganizationChart"/>
    <dgm:cxn modelId="{4175CAB2-5257-4A04-8F19-D55041ADD45A}" type="presOf" srcId="{33E9965D-F0A8-46DB-903A-12C67BB30B37}" destId="{063B0DD5-B6C7-402C-9E82-0C74E2EE90C1}" srcOrd="1" destOrd="0" presId="urn:microsoft.com/office/officeart/2009/3/layout/HorizontalOrganizationChart"/>
    <dgm:cxn modelId="{88C020B3-273E-4C8B-958E-427E30A733C9}" srcId="{6146A42B-8D1D-495B-815D-6288DC0F4587}" destId="{33E9965D-F0A8-46DB-903A-12C67BB30B37}" srcOrd="2" destOrd="0" parTransId="{58D1C378-02F7-4782-8325-3E8840B0C27E}" sibTransId="{D5628EF2-5F70-499A-9713-1430D8485A19}"/>
    <dgm:cxn modelId="{BA4A00BF-2760-4E68-9AD1-967FA07A3B05}" type="presOf" srcId="{1BBBD919-737D-4D9B-B03C-F638AADE3847}" destId="{75398A05-DA86-43F7-B4D5-F85686360FCA}" srcOrd="1" destOrd="0" presId="urn:microsoft.com/office/officeart/2009/3/layout/HorizontalOrganizationChart"/>
    <dgm:cxn modelId="{06707DC8-8BEC-4069-B214-AEC22B474B98}" type="presOf" srcId="{6146A42B-8D1D-495B-815D-6288DC0F4587}" destId="{6D8A93FC-21B9-497B-924E-6CF39A575FA8}" srcOrd="0" destOrd="0" presId="urn:microsoft.com/office/officeart/2009/3/layout/HorizontalOrganizationChart"/>
    <dgm:cxn modelId="{53B661CF-7C9D-43FD-A502-6A71E5A64543}" srcId="{6146A42B-8D1D-495B-815D-6288DC0F4587}" destId="{72A2D640-E7FA-4254-8305-94E5F6283B8C}" srcOrd="3" destOrd="0" parTransId="{ADB87B92-7148-4AD4-959A-FD576B259722}" sibTransId="{3659417F-5D5C-4734-8E81-C72585800E69}"/>
    <dgm:cxn modelId="{B4F2BAD2-C566-4D3A-9968-6B62138746E5}" type="presOf" srcId="{C86169C2-8D2B-4A9C-91E1-3C533A45DC7B}" destId="{7433AD65-3302-46FF-9C9A-740E5E83441F}" srcOrd="0" destOrd="0" presId="urn:microsoft.com/office/officeart/2009/3/layout/HorizontalOrganizationChart"/>
    <dgm:cxn modelId="{A0A51FD9-F733-4D1D-8B35-D9F60F4CFABD}" type="presOf" srcId="{6C2369F9-076C-4EF9-88E0-4010609E58CE}" destId="{F5E5270E-E7A2-40EA-9552-630177BD346C}" srcOrd="0" destOrd="0" presId="urn:microsoft.com/office/officeart/2009/3/layout/HorizontalOrganizationChart"/>
    <dgm:cxn modelId="{936ABFDE-26F9-4256-9B8B-AB6F086CBC8D}" srcId="{6146A42B-8D1D-495B-815D-6288DC0F4587}" destId="{E35D46D1-2AAD-4934-9EED-B5C051EF2FF9}" srcOrd="0" destOrd="0" parTransId="{0D5F1647-286E-4FB7-9C9E-4E8007A68F8F}" sibTransId="{4A0BD058-4CB4-421F-B814-6C982A3DF73E}"/>
    <dgm:cxn modelId="{11DB0DF8-314C-46C6-B864-CAD1C8989C39}" type="presOf" srcId="{49134AF4-3760-4A48-BEBF-B2823F62BFD8}" destId="{BF9E1EFA-1871-441E-972B-B324B88517FD}" srcOrd="0" destOrd="0" presId="urn:microsoft.com/office/officeart/2009/3/layout/HorizontalOrganizationChart"/>
    <dgm:cxn modelId="{00ADDDF8-D6CB-4FA8-A512-1B19826F4C1B}" srcId="{5067CF51-FFAD-4340-9692-5286088C1799}" destId="{49134AF4-3760-4A48-BEBF-B2823F62BFD8}" srcOrd="0" destOrd="0" parTransId="{4CED6A92-6F34-4CF6-91A7-E79CEA1AFF93}" sibTransId="{F0F6D355-C203-44B9-A576-8E1DF4F09C25}"/>
    <dgm:cxn modelId="{0D273582-4565-4418-977A-EFAF591980B9}" type="presParOf" srcId="{6D8A93FC-21B9-497B-924E-6CF39A575FA8}" destId="{3BDED358-4151-4C66-93CD-9A5B9760CD27}" srcOrd="0" destOrd="0" presId="urn:microsoft.com/office/officeart/2009/3/layout/HorizontalOrganizationChart"/>
    <dgm:cxn modelId="{F3DF6849-745B-4B7E-8135-CD6CE5D7E18C}" type="presParOf" srcId="{3BDED358-4151-4C66-93CD-9A5B9760CD27}" destId="{2F40681A-8320-42C0-B43F-90F927498B18}" srcOrd="0" destOrd="0" presId="urn:microsoft.com/office/officeart/2009/3/layout/HorizontalOrganizationChart"/>
    <dgm:cxn modelId="{7ACABF8B-BC41-4EF8-930F-99F5858AE003}" type="presParOf" srcId="{2F40681A-8320-42C0-B43F-90F927498B18}" destId="{901BAA1E-D8A2-4B11-9C5E-0339AAA6DDC2}" srcOrd="0" destOrd="0" presId="urn:microsoft.com/office/officeart/2009/3/layout/HorizontalOrganizationChart"/>
    <dgm:cxn modelId="{3F888EE6-9CDA-40EB-A511-065688592B46}" type="presParOf" srcId="{2F40681A-8320-42C0-B43F-90F927498B18}" destId="{1828DC4D-CB41-4DB7-ABB6-DA76808FAF95}" srcOrd="1" destOrd="0" presId="urn:microsoft.com/office/officeart/2009/3/layout/HorizontalOrganizationChart"/>
    <dgm:cxn modelId="{9CD0605B-94A1-459D-8216-EFEB9942D85B}" type="presParOf" srcId="{3BDED358-4151-4C66-93CD-9A5B9760CD27}" destId="{D438E969-5371-4789-9532-886E955E6665}" srcOrd="1" destOrd="0" presId="urn:microsoft.com/office/officeart/2009/3/layout/HorizontalOrganizationChart"/>
    <dgm:cxn modelId="{0C9B3072-3D7E-4BB0-944D-E78E9A660DD7}" type="presParOf" srcId="{3BDED358-4151-4C66-93CD-9A5B9760CD27}" destId="{04404F12-3E47-44A9-80B5-3C14AE1E839B}" srcOrd="2" destOrd="0" presId="urn:microsoft.com/office/officeart/2009/3/layout/HorizontalOrganizationChart"/>
    <dgm:cxn modelId="{DB150157-33AE-43B1-A23F-355CBD00D65A}" type="presParOf" srcId="{6D8A93FC-21B9-497B-924E-6CF39A575FA8}" destId="{C483F149-31E2-45B9-9026-374B3471648F}" srcOrd="1" destOrd="0" presId="urn:microsoft.com/office/officeart/2009/3/layout/HorizontalOrganizationChart"/>
    <dgm:cxn modelId="{49728BAB-A93D-49D4-B88D-311332216C82}" type="presParOf" srcId="{C483F149-31E2-45B9-9026-374B3471648F}" destId="{7BE6707B-4D13-49BA-AB07-69B7C42057D3}" srcOrd="0" destOrd="0" presId="urn:microsoft.com/office/officeart/2009/3/layout/HorizontalOrganizationChart"/>
    <dgm:cxn modelId="{9D0946BE-1ACF-4B5E-9EB6-4A0DA2AF51B4}" type="presParOf" srcId="{7BE6707B-4D13-49BA-AB07-69B7C42057D3}" destId="{968CCEEF-F98E-4224-9BDC-D2B08A44014D}" srcOrd="0" destOrd="0" presId="urn:microsoft.com/office/officeart/2009/3/layout/HorizontalOrganizationChart"/>
    <dgm:cxn modelId="{26464172-5BDE-4D02-8F1D-B705E414D487}" type="presParOf" srcId="{7BE6707B-4D13-49BA-AB07-69B7C42057D3}" destId="{792ECAC5-5B8C-49AB-9957-65C036AF3AE0}" srcOrd="1" destOrd="0" presId="urn:microsoft.com/office/officeart/2009/3/layout/HorizontalOrganizationChart"/>
    <dgm:cxn modelId="{8E8E7C66-CA31-4632-8F03-C2E40C9F695F}" type="presParOf" srcId="{C483F149-31E2-45B9-9026-374B3471648F}" destId="{718663BD-97F4-470E-8129-95F1863BADB5}" srcOrd="1" destOrd="0" presId="urn:microsoft.com/office/officeart/2009/3/layout/HorizontalOrganizationChart"/>
    <dgm:cxn modelId="{E8E48719-E36A-47F7-B1D1-6F44B1CF4BC1}" type="presParOf" srcId="{C483F149-31E2-45B9-9026-374B3471648F}" destId="{A8D2C88A-8533-442F-A9C9-A4F83A207850}" srcOrd="2" destOrd="0" presId="urn:microsoft.com/office/officeart/2009/3/layout/HorizontalOrganizationChart"/>
    <dgm:cxn modelId="{DE7306CC-6C37-45BD-8460-253B70C85D74}" type="presParOf" srcId="{6D8A93FC-21B9-497B-924E-6CF39A575FA8}" destId="{DFDF7A12-F6E6-4DD8-972D-3A996B6AD867}" srcOrd="2" destOrd="0" presId="urn:microsoft.com/office/officeart/2009/3/layout/HorizontalOrganizationChart"/>
    <dgm:cxn modelId="{0AC82DDE-3920-4C93-B090-4AEB63310BC5}" type="presParOf" srcId="{DFDF7A12-F6E6-4DD8-972D-3A996B6AD867}" destId="{A48FAE56-A736-4CF9-89FD-3EBE8A7EAF5C}" srcOrd="0" destOrd="0" presId="urn:microsoft.com/office/officeart/2009/3/layout/HorizontalOrganizationChart"/>
    <dgm:cxn modelId="{06F3C118-A13B-45F5-8C7F-CA6FCC0D2B16}" type="presParOf" srcId="{A48FAE56-A736-4CF9-89FD-3EBE8A7EAF5C}" destId="{4D7F6AE2-1FEE-420C-9F2A-D7CA27425C7F}" srcOrd="0" destOrd="0" presId="urn:microsoft.com/office/officeart/2009/3/layout/HorizontalOrganizationChart"/>
    <dgm:cxn modelId="{9D3FBB01-B14B-49D1-B206-A1DC6CA7F0AB}" type="presParOf" srcId="{A48FAE56-A736-4CF9-89FD-3EBE8A7EAF5C}" destId="{063B0DD5-B6C7-402C-9E82-0C74E2EE90C1}" srcOrd="1" destOrd="0" presId="urn:microsoft.com/office/officeart/2009/3/layout/HorizontalOrganizationChart"/>
    <dgm:cxn modelId="{2ACD55BB-3596-4E28-A02F-ACF658495094}" type="presParOf" srcId="{DFDF7A12-F6E6-4DD8-972D-3A996B6AD867}" destId="{F9F49353-5054-443B-A69D-0191640055C7}" srcOrd="1" destOrd="0" presId="urn:microsoft.com/office/officeart/2009/3/layout/HorizontalOrganizationChart"/>
    <dgm:cxn modelId="{7B60C188-A89C-4151-927D-B460D9DF5070}" type="presParOf" srcId="{DFDF7A12-F6E6-4DD8-972D-3A996B6AD867}" destId="{87153D7C-E032-4ECA-8996-4F1A6BC69AEC}" srcOrd="2" destOrd="0" presId="urn:microsoft.com/office/officeart/2009/3/layout/HorizontalOrganizationChart"/>
    <dgm:cxn modelId="{AB0B744C-7CA9-4E0A-8CB3-4D29284479C6}" type="presParOf" srcId="{6D8A93FC-21B9-497B-924E-6CF39A575FA8}" destId="{5CAE8A0E-E2A6-46D0-BB3F-35D1EB9B3EF9}" srcOrd="3" destOrd="0" presId="urn:microsoft.com/office/officeart/2009/3/layout/HorizontalOrganizationChart"/>
    <dgm:cxn modelId="{CD9B5D7E-E693-43B8-A52B-D674BCB095D1}" type="presParOf" srcId="{5CAE8A0E-E2A6-46D0-BB3F-35D1EB9B3EF9}" destId="{9BC569E3-FD53-49D2-8329-C4BAFBBC75B3}" srcOrd="0" destOrd="0" presId="urn:microsoft.com/office/officeart/2009/3/layout/HorizontalOrganizationChart"/>
    <dgm:cxn modelId="{DE60E35A-60EF-4BA9-B658-F6D73ADBC4B2}" type="presParOf" srcId="{9BC569E3-FD53-49D2-8329-C4BAFBBC75B3}" destId="{B201722D-F60F-4214-AF35-B7235C5BB6A3}" srcOrd="0" destOrd="0" presId="urn:microsoft.com/office/officeart/2009/3/layout/HorizontalOrganizationChart"/>
    <dgm:cxn modelId="{6D7FDD16-E4CA-4437-B35A-D66270B5522B}" type="presParOf" srcId="{9BC569E3-FD53-49D2-8329-C4BAFBBC75B3}" destId="{C53DADAF-FF88-4248-BD26-F6CD44D42588}" srcOrd="1" destOrd="0" presId="urn:microsoft.com/office/officeart/2009/3/layout/HorizontalOrganizationChart"/>
    <dgm:cxn modelId="{B86F0C7E-42B7-4F90-AEF3-39997B6BE245}" type="presParOf" srcId="{5CAE8A0E-E2A6-46D0-BB3F-35D1EB9B3EF9}" destId="{0766A34B-5F6E-4239-80F1-EB8BDCEF8DA6}" srcOrd="1" destOrd="0" presId="urn:microsoft.com/office/officeart/2009/3/layout/HorizontalOrganizationChart"/>
    <dgm:cxn modelId="{5BE51F71-6A76-48CE-8511-25EE093DED2D}" type="presParOf" srcId="{0766A34B-5F6E-4239-80F1-EB8BDCEF8DA6}" destId="{24B06F6B-0E48-4AF2-AECA-F57416EA8060}" srcOrd="0" destOrd="0" presId="urn:microsoft.com/office/officeart/2009/3/layout/HorizontalOrganizationChart"/>
    <dgm:cxn modelId="{FB65EFC2-6208-41A3-8AC3-D6626F80210D}" type="presParOf" srcId="{0766A34B-5F6E-4239-80F1-EB8BDCEF8DA6}" destId="{E21178C7-DAB4-4D84-B23C-61480E79AAAB}" srcOrd="1" destOrd="0" presId="urn:microsoft.com/office/officeart/2009/3/layout/HorizontalOrganizationChart"/>
    <dgm:cxn modelId="{88BD3A13-3C67-4CCA-9108-D5C4F2BE2929}" type="presParOf" srcId="{E21178C7-DAB4-4D84-B23C-61480E79AAAB}" destId="{C81A3511-62B0-4FF6-BC01-2FB92CA2906F}" srcOrd="0" destOrd="0" presId="urn:microsoft.com/office/officeart/2009/3/layout/HorizontalOrganizationChart"/>
    <dgm:cxn modelId="{13671C06-4880-42B2-B745-2346C2387A5F}" type="presParOf" srcId="{C81A3511-62B0-4FF6-BC01-2FB92CA2906F}" destId="{1A6A8FE2-CA50-4832-9210-BDB0386A794D}" srcOrd="0" destOrd="0" presId="urn:microsoft.com/office/officeart/2009/3/layout/HorizontalOrganizationChart"/>
    <dgm:cxn modelId="{0FB74F52-C3BF-4270-8AF1-D6FB1357189F}" type="presParOf" srcId="{C81A3511-62B0-4FF6-BC01-2FB92CA2906F}" destId="{9CDF7E82-9DAE-4119-A6CC-75E76D2BDFE5}" srcOrd="1" destOrd="0" presId="urn:microsoft.com/office/officeart/2009/3/layout/HorizontalOrganizationChart"/>
    <dgm:cxn modelId="{C6F33F48-7CFF-45E8-9814-8A92247BF69E}" type="presParOf" srcId="{E21178C7-DAB4-4D84-B23C-61480E79AAAB}" destId="{8E40E3BA-6F43-4FD9-94B5-6F20522F4FEC}" srcOrd="1" destOrd="0" presId="urn:microsoft.com/office/officeart/2009/3/layout/HorizontalOrganizationChart"/>
    <dgm:cxn modelId="{18B244A8-2118-4691-B799-38314332C817}" type="presParOf" srcId="{8E40E3BA-6F43-4FD9-94B5-6F20522F4FEC}" destId="{AB100303-AD72-464E-BEBA-8951FE41E54C}" srcOrd="0" destOrd="0" presId="urn:microsoft.com/office/officeart/2009/3/layout/HorizontalOrganizationChart"/>
    <dgm:cxn modelId="{2DE2CB1B-80DF-4049-A07E-F736B84BDA48}" type="presParOf" srcId="{8E40E3BA-6F43-4FD9-94B5-6F20522F4FEC}" destId="{3DEFEB25-9327-45B2-94D5-386086855B1C}" srcOrd="1" destOrd="0" presId="urn:microsoft.com/office/officeart/2009/3/layout/HorizontalOrganizationChart"/>
    <dgm:cxn modelId="{C8B9D755-0FD0-497E-8155-A4B1FB6B3088}" type="presParOf" srcId="{3DEFEB25-9327-45B2-94D5-386086855B1C}" destId="{F50B3A27-7BA9-4379-86D7-B4043BC49A73}" srcOrd="0" destOrd="0" presId="urn:microsoft.com/office/officeart/2009/3/layout/HorizontalOrganizationChart"/>
    <dgm:cxn modelId="{7F7EEE69-88F1-4032-8EF5-16D733831EEE}" type="presParOf" srcId="{F50B3A27-7BA9-4379-86D7-B4043BC49A73}" destId="{BF9E1EFA-1871-441E-972B-B324B88517FD}" srcOrd="0" destOrd="0" presId="urn:microsoft.com/office/officeart/2009/3/layout/HorizontalOrganizationChart"/>
    <dgm:cxn modelId="{5F15A0C0-83BC-4C9D-83CB-993B224325BD}" type="presParOf" srcId="{F50B3A27-7BA9-4379-86D7-B4043BC49A73}" destId="{A033FADC-BBCF-48C9-B35E-812CB6E84A93}" srcOrd="1" destOrd="0" presId="urn:microsoft.com/office/officeart/2009/3/layout/HorizontalOrganizationChart"/>
    <dgm:cxn modelId="{7FAFC4C2-221A-4457-971D-950C1A1F64B8}" type="presParOf" srcId="{3DEFEB25-9327-45B2-94D5-386086855B1C}" destId="{13303F29-B98B-4AB2-BDFE-2372D234AFDE}" srcOrd="1" destOrd="0" presId="urn:microsoft.com/office/officeart/2009/3/layout/HorizontalOrganizationChart"/>
    <dgm:cxn modelId="{E7AABF9F-0EEC-4738-8DEE-4D04F1E8C582}" type="presParOf" srcId="{13303F29-B98B-4AB2-BDFE-2372D234AFDE}" destId="{7433AD65-3302-46FF-9C9A-740E5E83441F}" srcOrd="0" destOrd="0" presId="urn:microsoft.com/office/officeart/2009/3/layout/HorizontalOrganizationChart"/>
    <dgm:cxn modelId="{BC88E598-F8CC-410B-B766-DB33BA90A603}" type="presParOf" srcId="{13303F29-B98B-4AB2-BDFE-2372D234AFDE}" destId="{6D56CD49-9A70-470E-95D0-3D9E79819AFF}" srcOrd="1" destOrd="0" presId="urn:microsoft.com/office/officeart/2009/3/layout/HorizontalOrganizationChart"/>
    <dgm:cxn modelId="{57D600A4-78B1-4024-9895-491154692BFC}" type="presParOf" srcId="{6D56CD49-9A70-470E-95D0-3D9E79819AFF}" destId="{17B5B95B-9A18-4332-B989-3DE1C4F9BDB3}" srcOrd="0" destOrd="0" presId="urn:microsoft.com/office/officeart/2009/3/layout/HorizontalOrganizationChart"/>
    <dgm:cxn modelId="{C039A5EF-D291-4717-B88E-6CF890DBF4B9}" type="presParOf" srcId="{17B5B95B-9A18-4332-B989-3DE1C4F9BDB3}" destId="{9B37FF9D-B6C8-4371-898E-FD1798DCE7A4}" srcOrd="0" destOrd="0" presId="urn:microsoft.com/office/officeart/2009/3/layout/HorizontalOrganizationChart"/>
    <dgm:cxn modelId="{8CE21139-FBA8-41DA-94BB-BFC5E30A7283}" type="presParOf" srcId="{17B5B95B-9A18-4332-B989-3DE1C4F9BDB3}" destId="{E885012C-1F99-44E4-A893-EB7172454BE2}" srcOrd="1" destOrd="0" presId="urn:microsoft.com/office/officeart/2009/3/layout/HorizontalOrganizationChart"/>
    <dgm:cxn modelId="{4BDC7295-29C3-42E1-8E17-39E9D6CBAF33}" type="presParOf" srcId="{6D56CD49-9A70-470E-95D0-3D9E79819AFF}" destId="{A4DEDAB9-EEBA-466D-B27E-7222692212BC}" srcOrd="1" destOrd="0" presId="urn:microsoft.com/office/officeart/2009/3/layout/HorizontalOrganizationChart"/>
    <dgm:cxn modelId="{EFA61DE0-A78E-43C2-88F5-DC627A4EFE3C}" type="presParOf" srcId="{A4DEDAB9-EEBA-466D-B27E-7222692212BC}" destId="{F5E5270E-E7A2-40EA-9552-630177BD346C}" srcOrd="0" destOrd="0" presId="urn:microsoft.com/office/officeart/2009/3/layout/HorizontalOrganizationChart"/>
    <dgm:cxn modelId="{ACF9787D-97E7-4C34-AA03-67458059B18D}" type="presParOf" srcId="{A4DEDAB9-EEBA-466D-B27E-7222692212BC}" destId="{E3AA0BC6-22D7-4AE5-8F4B-5395C0667D67}" srcOrd="1" destOrd="0" presId="urn:microsoft.com/office/officeart/2009/3/layout/HorizontalOrganizationChart"/>
    <dgm:cxn modelId="{A3EF83F5-6F2B-4B3D-B5BC-285B8B5432C7}" type="presParOf" srcId="{E3AA0BC6-22D7-4AE5-8F4B-5395C0667D67}" destId="{829A4E48-650D-4D30-A46B-291483874C90}" srcOrd="0" destOrd="0" presId="urn:microsoft.com/office/officeart/2009/3/layout/HorizontalOrganizationChart"/>
    <dgm:cxn modelId="{F1C3BF38-94CC-4FAF-899A-297FE2720833}" type="presParOf" srcId="{829A4E48-650D-4D30-A46B-291483874C90}" destId="{0D0784A6-36DB-42F4-9C1E-FE3382E486CE}" srcOrd="0" destOrd="0" presId="urn:microsoft.com/office/officeart/2009/3/layout/HorizontalOrganizationChart"/>
    <dgm:cxn modelId="{258B1B20-95C2-455E-B044-C7A5EDD60ECA}" type="presParOf" srcId="{829A4E48-650D-4D30-A46B-291483874C90}" destId="{B2A0C9B8-7D40-4142-85FE-69B69EA18033}" srcOrd="1" destOrd="0" presId="urn:microsoft.com/office/officeart/2009/3/layout/HorizontalOrganizationChart"/>
    <dgm:cxn modelId="{F96C8AAF-EE37-44BB-811B-62A7ACF6C99B}" type="presParOf" srcId="{E3AA0BC6-22D7-4AE5-8F4B-5395C0667D67}" destId="{6E4D6E8B-02A2-4145-AFA5-0EAACED38363}" srcOrd="1" destOrd="0" presId="urn:microsoft.com/office/officeart/2009/3/layout/HorizontalOrganizationChart"/>
    <dgm:cxn modelId="{4F373A52-030B-4D12-8619-CDB0EB4565CA}" type="presParOf" srcId="{E3AA0BC6-22D7-4AE5-8F4B-5395C0667D67}" destId="{6AEA67B1-A8A5-44E4-820F-DD26FAAA901E}" srcOrd="2" destOrd="0" presId="urn:microsoft.com/office/officeart/2009/3/layout/HorizontalOrganizationChart"/>
    <dgm:cxn modelId="{3768A9A7-2BBE-4204-86B7-54A4DD75B5EB}" type="presParOf" srcId="{6D56CD49-9A70-470E-95D0-3D9E79819AFF}" destId="{A93E63A2-D3CF-4793-8205-D08338E7BE0A}" srcOrd="2" destOrd="0" presId="urn:microsoft.com/office/officeart/2009/3/layout/HorizontalOrganizationChart"/>
    <dgm:cxn modelId="{A5A10DB2-CD01-4A49-9DB6-A87328E9341A}" type="presParOf" srcId="{3DEFEB25-9327-45B2-94D5-386086855B1C}" destId="{466F7AD5-7FEC-41D1-ACC5-10C0C2F97771}" srcOrd="2" destOrd="0" presId="urn:microsoft.com/office/officeart/2009/3/layout/HorizontalOrganizationChart"/>
    <dgm:cxn modelId="{BFBD80CD-ABF3-4227-8641-23E932E2D0BE}" type="presParOf" srcId="{E21178C7-DAB4-4D84-B23C-61480E79AAAB}" destId="{24779626-9838-4F64-9767-743C12A90912}" srcOrd="2" destOrd="0" presId="urn:microsoft.com/office/officeart/2009/3/layout/HorizontalOrganizationChart"/>
    <dgm:cxn modelId="{741AB41C-EC25-443A-A0C6-74559B240936}" type="presParOf" srcId="{0766A34B-5F6E-4239-80F1-EB8BDCEF8DA6}" destId="{4F70917A-C6DB-48DB-B3F4-48E8C6138B80}" srcOrd="2" destOrd="0" presId="urn:microsoft.com/office/officeart/2009/3/layout/HorizontalOrganizationChart"/>
    <dgm:cxn modelId="{B331291E-8169-4688-A07D-0B347072E53B}" type="presParOf" srcId="{0766A34B-5F6E-4239-80F1-EB8BDCEF8DA6}" destId="{5768C7AC-EEA3-42A5-8F9F-2A3FEAD1664E}" srcOrd="3" destOrd="0" presId="urn:microsoft.com/office/officeart/2009/3/layout/HorizontalOrganizationChart"/>
    <dgm:cxn modelId="{5ABC162F-F343-4956-AAF1-E7E3988A3FD7}" type="presParOf" srcId="{5768C7AC-EEA3-42A5-8F9F-2A3FEAD1664E}" destId="{AF79C289-5A1A-4DCA-ACFE-7992D389F1BE}" srcOrd="0" destOrd="0" presId="urn:microsoft.com/office/officeart/2009/3/layout/HorizontalOrganizationChart"/>
    <dgm:cxn modelId="{98FAF041-238F-4EE0-9B52-50F84EDDBA3D}" type="presParOf" srcId="{AF79C289-5A1A-4DCA-ACFE-7992D389F1BE}" destId="{7E447FAC-9E75-4E6E-A23A-44DE7B12C1E5}" srcOrd="0" destOrd="0" presId="urn:microsoft.com/office/officeart/2009/3/layout/HorizontalOrganizationChart"/>
    <dgm:cxn modelId="{E5C8E285-D6E2-4EDF-8E08-4A2AABAE1805}" type="presParOf" srcId="{AF79C289-5A1A-4DCA-ACFE-7992D389F1BE}" destId="{75398A05-DA86-43F7-B4D5-F85686360FCA}" srcOrd="1" destOrd="0" presId="urn:microsoft.com/office/officeart/2009/3/layout/HorizontalOrganizationChart"/>
    <dgm:cxn modelId="{8963503A-A920-4C22-8745-B2B9DC0767D6}" type="presParOf" srcId="{5768C7AC-EEA3-42A5-8F9F-2A3FEAD1664E}" destId="{EEC01C13-00A8-44FA-BA1D-D65481D17555}" srcOrd="1" destOrd="0" presId="urn:microsoft.com/office/officeart/2009/3/layout/HorizontalOrganizationChart"/>
    <dgm:cxn modelId="{9B65B146-541F-429B-9BF8-99A1D8F5BEA4}" type="presParOf" srcId="{5768C7AC-EEA3-42A5-8F9F-2A3FEAD1664E}" destId="{6BF6C0D3-E05E-4A06-AA5F-799CF40C4E87}" srcOrd="2" destOrd="0" presId="urn:microsoft.com/office/officeart/2009/3/layout/HorizontalOrganizationChart"/>
    <dgm:cxn modelId="{6D05D7FC-6F6F-4306-B549-6FD9316E6055}" type="presParOf" srcId="{0766A34B-5F6E-4239-80F1-EB8BDCEF8DA6}" destId="{43B1276D-827B-44BA-A492-9357B66B1CA3}" srcOrd="4" destOrd="0" presId="urn:microsoft.com/office/officeart/2009/3/layout/HorizontalOrganizationChart"/>
    <dgm:cxn modelId="{CFF01CA7-19A3-4C3C-B169-F553ECC64BF0}" type="presParOf" srcId="{0766A34B-5F6E-4239-80F1-EB8BDCEF8DA6}" destId="{EACD81BB-8BB1-4DA5-A848-F93E04302E77}" srcOrd="5" destOrd="0" presId="urn:microsoft.com/office/officeart/2009/3/layout/HorizontalOrganizationChart"/>
    <dgm:cxn modelId="{F5D590FA-A64D-4D68-AAF6-8AED239AE500}" type="presParOf" srcId="{EACD81BB-8BB1-4DA5-A848-F93E04302E77}" destId="{E0D0C3FD-0EAC-4899-A379-4D34869D5445}" srcOrd="0" destOrd="0" presId="urn:microsoft.com/office/officeart/2009/3/layout/HorizontalOrganizationChart"/>
    <dgm:cxn modelId="{B62009CE-0117-4F96-B3F7-E319367A8586}" type="presParOf" srcId="{E0D0C3FD-0EAC-4899-A379-4D34869D5445}" destId="{375EF42C-195F-4F46-91FF-535C92CC6DD8}" srcOrd="0" destOrd="0" presId="urn:microsoft.com/office/officeart/2009/3/layout/HorizontalOrganizationChart"/>
    <dgm:cxn modelId="{3B413774-033D-431F-8529-71CD4949EE2E}" type="presParOf" srcId="{E0D0C3FD-0EAC-4899-A379-4D34869D5445}" destId="{27BBE525-561C-4D76-A6EA-23CACF70A45B}" srcOrd="1" destOrd="0" presId="urn:microsoft.com/office/officeart/2009/3/layout/HorizontalOrganizationChart"/>
    <dgm:cxn modelId="{3E3A5718-3CCB-4A52-B371-54D10F145E3A}" type="presParOf" srcId="{EACD81BB-8BB1-4DA5-A848-F93E04302E77}" destId="{36DD2DE9-B259-41CA-B0F7-E8E757E1EB0E}" srcOrd="1" destOrd="0" presId="urn:microsoft.com/office/officeart/2009/3/layout/HorizontalOrganizationChart"/>
    <dgm:cxn modelId="{689B5191-3E8C-4667-AB7A-630C854DFF8A}" type="presParOf" srcId="{EACD81BB-8BB1-4DA5-A848-F93E04302E77}" destId="{C4CD3533-94D1-4FF6-864B-C5B0EBCDFA0C}" srcOrd="2" destOrd="0" presId="urn:microsoft.com/office/officeart/2009/3/layout/HorizontalOrganizationChart"/>
    <dgm:cxn modelId="{00F0C0C6-ACB2-4E33-AB9C-B287153E126E}" type="presParOf" srcId="{5CAE8A0E-E2A6-46D0-BB3F-35D1EB9B3EF9}" destId="{6E148682-8E70-4925-AE45-2DFB886D51F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1276D-827B-44BA-A492-9357B66B1CA3}">
      <dsp:nvSpPr>
        <dsp:cNvPr id="0" name=""/>
        <dsp:cNvSpPr/>
      </dsp:nvSpPr>
      <dsp:spPr>
        <a:xfrm>
          <a:off x="5524220" y="1530391"/>
          <a:ext cx="215912" cy="464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956" y="0"/>
              </a:lnTo>
              <a:lnTo>
                <a:pt x="107956" y="464211"/>
              </a:lnTo>
              <a:lnTo>
                <a:pt x="215912" y="464211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70917A-C6DB-48DB-B3F4-48E8C6138B80}">
      <dsp:nvSpPr>
        <dsp:cNvPr id="0" name=""/>
        <dsp:cNvSpPr/>
      </dsp:nvSpPr>
      <dsp:spPr>
        <a:xfrm>
          <a:off x="5524220" y="1484671"/>
          <a:ext cx="2159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12" y="45720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5270E-E7A2-40EA-9552-630177BD346C}">
      <dsp:nvSpPr>
        <dsp:cNvPr id="0" name=""/>
        <dsp:cNvSpPr/>
      </dsp:nvSpPr>
      <dsp:spPr>
        <a:xfrm>
          <a:off x="9410640" y="1020460"/>
          <a:ext cx="2159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12" y="45720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3AD65-3302-46FF-9C9A-740E5E83441F}">
      <dsp:nvSpPr>
        <dsp:cNvPr id="0" name=""/>
        <dsp:cNvSpPr/>
      </dsp:nvSpPr>
      <dsp:spPr>
        <a:xfrm>
          <a:off x="8115167" y="1020460"/>
          <a:ext cx="2159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12" y="45720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00303-AD72-464E-BEBA-8951FE41E54C}">
      <dsp:nvSpPr>
        <dsp:cNvPr id="0" name=""/>
        <dsp:cNvSpPr/>
      </dsp:nvSpPr>
      <dsp:spPr>
        <a:xfrm>
          <a:off x="6819693" y="1020460"/>
          <a:ext cx="2159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5912" y="45720"/>
              </a:lnTo>
            </a:path>
          </a:pathLst>
        </a:custGeom>
        <a:noFill/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06F6B-0E48-4AF2-AECA-F57416EA8060}">
      <dsp:nvSpPr>
        <dsp:cNvPr id="0" name=""/>
        <dsp:cNvSpPr/>
      </dsp:nvSpPr>
      <dsp:spPr>
        <a:xfrm>
          <a:off x="5524220" y="1066180"/>
          <a:ext cx="215912" cy="464211"/>
        </a:xfrm>
        <a:custGeom>
          <a:avLst/>
          <a:gdLst/>
          <a:ahLst/>
          <a:cxnLst/>
          <a:rect l="0" t="0" r="0" b="0"/>
          <a:pathLst>
            <a:path>
              <a:moveTo>
                <a:pt x="0" y="464211"/>
              </a:moveTo>
              <a:lnTo>
                <a:pt x="107956" y="464211"/>
              </a:lnTo>
              <a:lnTo>
                <a:pt x="107956" y="0"/>
              </a:lnTo>
              <a:lnTo>
                <a:pt x="215912" y="0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1BAA1E-D8A2-4B11-9C5E-0339AAA6DDC2}">
      <dsp:nvSpPr>
        <dsp:cNvPr id="0" name=""/>
        <dsp:cNvSpPr/>
      </dsp:nvSpPr>
      <dsp:spPr>
        <a:xfrm>
          <a:off x="1931689" y="1372094"/>
          <a:ext cx="1070482" cy="30208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发动机</a:t>
          </a:r>
        </a:p>
      </dsp:txBody>
      <dsp:txXfrm>
        <a:off x="1931689" y="1372094"/>
        <a:ext cx="1070482" cy="302088"/>
      </dsp:txXfrm>
    </dsp:sp>
    <dsp:sp modelId="{968CCEEF-F98E-4224-9BDC-D2B08A44014D}">
      <dsp:nvSpPr>
        <dsp:cNvPr id="0" name=""/>
        <dsp:cNvSpPr/>
      </dsp:nvSpPr>
      <dsp:spPr>
        <a:xfrm>
          <a:off x="3181723" y="1352708"/>
          <a:ext cx="1079561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液压油泵</a:t>
          </a:r>
        </a:p>
      </dsp:txBody>
      <dsp:txXfrm>
        <a:off x="3181723" y="1352708"/>
        <a:ext cx="1079561" cy="329266"/>
      </dsp:txXfrm>
    </dsp:sp>
    <dsp:sp modelId="{4D7F6AE2-1FEE-420C-9F2A-D7CA27425C7F}">
      <dsp:nvSpPr>
        <dsp:cNvPr id="0" name=""/>
        <dsp:cNvSpPr/>
      </dsp:nvSpPr>
      <dsp:spPr>
        <a:xfrm>
          <a:off x="413793" y="1377224"/>
          <a:ext cx="1267955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燃料</a:t>
          </a:r>
          <a:r>
            <a:rPr lang="en-US" altLang="zh-CN" sz="1600" kern="1200" dirty="0"/>
            <a:t>+</a:t>
          </a:r>
          <a:r>
            <a:rPr lang="zh-CN" altLang="en-US" sz="1600" kern="1200" dirty="0"/>
            <a:t>氧化剂</a:t>
          </a:r>
        </a:p>
      </dsp:txBody>
      <dsp:txXfrm>
        <a:off x="413793" y="1377224"/>
        <a:ext cx="1267955" cy="329266"/>
      </dsp:txXfrm>
    </dsp:sp>
    <dsp:sp modelId="{B201722D-F60F-4214-AF35-B7235C5BB6A3}">
      <dsp:nvSpPr>
        <dsp:cNvPr id="0" name=""/>
        <dsp:cNvSpPr/>
      </dsp:nvSpPr>
      <dsp:spPr>
        <a:xfrm>
          <a:off x="4444659" y="1365758"/>
          <a:ext cx="1079561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控制阀</a:t>
          </a:r>
        </a:p>
      </dsp:txBody>
      <dsp:txXfrm>
        <a:off x="4444659" y="1365758"/>
        <a:ext cx="1079561" cy="329266"/>
      </dsp:txXfrm>
    </dsp:sp>
    <dsp:sp modelId="{1A6A8FE2-CA50-4832-9210-BDB0386A794D}">
      <dsp:nvSpPr>
        <dsp:cNvPr id="0" name=""/>
        <dsp:cNvSpPr/>
      </dsp:nvSpPr>
      <dsp:spPr>
        <a:xfrm>
          <a:off x="5740132" y="901547"/>
          <a:ext cx="1079561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液压马达</a:t>
          </a:r>
        </a:p>
      </dsp:txBody>
      <dsp:txXfrm>
        <a:off x="5740132" y="901547"/>
        <a:ext cx="1079561" cy="329266"/>
      </dsp:txXfrm>
    </dsp:sp>
    <dsp:sp modelId="{BF9E1EFA-1871-441E-972B-B324B88517FD}">
      <dsp:nvSpPr>
        <dsp:cNvPr id="0" name=""/>
        <dsp:cNvSpPr/>
      </dsp:nvSpPr>
      <dsp:spPr>
        <a:xfrm>
          <a:off x="7035606" y="901547"/>
          <a:ext cx="1079561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减速器</a:t>
          </a:r>
        </a:p>
      </dsp:txBody>
      <dsp:txXfrm>
        <a:off x="7035606" y="901547"/>
        <a:ext cx="1079561" cy="329266"/>
      </dsp:txXfrm>
    </dsp:sp>
    <dsp:sp modelId="{9B37FF9D-B6C8-4371-898E-FD1798DCE7A4}">
      <dsp:nvSpPr>
        <dsp:cNvPr id="0" name=""/>
        <dsp:cNvSpPr/>
      </dsp:nvSpPr>
      <dsp:spPr>
        <a:xfrm>
          <a:off x="8331079" y="901547"/>
          <a:ext cx="1079561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回转支承</a:t>
          </a:r>
        </a:p>
      </dsp:txBody>
      <dsp:txXfrm>
        <a:off x="8331079" y="901547"/>
        <a:ext cx="1079561" cy="329266"/>
      </dsp:txXfrm>
    </dsp:sp>
    <dsp:sp modelId="{0D0784A6-36DB-42F4-9C1E-FE3382E486CE}">
      <dsp:nvSpPr>
        <dsp:cNvPr id="0" name=""/>
        <dsp:cNvSpPr/>
      </dsp:nvSpPr>
      <dsp:spPr>
        <a:xfrm>
          <a:off x="9626552" y="899589"/>
          <a:ext cx="1478264" cy="33318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机械臂旋转</a:t>
          </a:r>
        </a:p>
      </dsp:txBody>
      <dsp:txXfrm>
        <a:off x="9626552" y="899589"/>
        <a:ext cx="1478264" cy="333181"/>
      </dsp:txXfrm>
    </dsp:sp>
    <dsp:sp modelId="{7E447FAC-9E75-4E6E-A23A-44DE7B12C1E5}">
      <dsp:nvSpPr>
        <dsp:cNvPr id="0" name=""/>
        <dsp:cNvSpPr/>
      </dsp:nvSpPr>
      <dsp:spPr>
        <a:xfrm>
          <a:off x="5740132" y="1365758"/>
          <a:ext cx="1395624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机械臂油缸</a:t>
          </a:r>
        </a:p>
      </dsp:txBody>
      <dsp:txXfrm>
        <a:off x="5740132" y="1365758"/>
        <a:ext cx="1395624" cy="329266"/>
      </dsp:txXfrm>
    </dsp:sp>
    <dsp:sp modelId="{375EF42C-195F-4F46-91FF-535C92CC6DD8}">
      <dsp:nvSpPr>
        <dsp:cNvPr id="0" name=""/>
        <dsp:cNvSpPr/>
      </dsp:nvSpPr>
      <dsp:spPr>
        <a:xfrm>
          <a:off x="5740132" y="1829969"/>
          <a:ext cx="2765695" cy="32926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轮腿油缸</a:t>
          </a:r>
          <a:r>
            <a:rPr lang="en-US" altLang="zh-CN" sz="1800" kern="1200" dirty="0"/>
            <a:t>&amp;</a:t>
          </a:r>
          <a:r>
            <a:rPr lang="zh-CN" altLang="en-US" sz="1800" kern="1200" dirty="0"/>
            <a:t>轮上液压马达</a:t>
          </a:r>
        </a:p>
      </dsp:txBody>
      <dsp:txXfrm>
        <a:off x="5740132" y="1829969"/>
        <a:ext cx="2765695" cy="329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5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4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28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07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44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13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88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47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0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5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2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4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3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8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5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0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3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326E06-477A-469D-BD20-9CBA82DF425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7C2D61-B0E4-4CC3-AF04-BBFA7D9C6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29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DAF48-849E-46E4-AD5A-0AA0C3BBC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多功能中型月球基地搭建与维护机器人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444391-FBDB-488D-A3EA-DD2AB12D1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162" y="4614331"/>
            <a:ext cx="2657963" cy="1874391"/>
          </a:xfrm>
        </p:spPr>
        <p:txBody>
          <a:bodyPr>
            <a:normAutofit/>
          </a:bodyPr>
          <a:lstStyle/>
          <a:p>
            <a:r>
              <a:rPr lang="zh-CN" altLang="en-US" dirty="0"/>
              <a:t>杨敬轩</a:t>
            </a:r>
            <a:endParaRPr lang="en-US" altLang="zh-CN" dirty="0"/>
          </a:p>
          <a:p>
            <a:r>
              <a:rPr lang="zh-CN" altLang="en-US" dirty="0"/>
              <a:t>胡健乔</a:t>
            </a:r>
            <a:endParaRPr lang="en-US" altLang="zh-CN" dirty="0"/>
          </a:p>
          <a:p>
            <a:r>
              <a:rPr lang="zh-CN" altLang="en-US" dirty="0"/>
              <a:t>丁子鸣</a:t>
            </a:r>
            <a:endParaRPr lang="en-US" altLang="zh-CN" dirty="0"/>
          </a:p>
          <a:p>
            <a:r>
              <a:rPr lang="zh-CN" altLang="en-US" dirty="0"/>
              <a:t>指导教师：周磊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80" y="477624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3.</a:t>
            </a:r>
            <a:r>
              <a:rPr lang="en-US" altLang="zh-CN" sz="4000" dirty="0"/>
              <a:t>3</a:t>
            </a:r>
            <a:r>
              <a:rPr lang="en-US" sz="4000" dirty="0"/>
              <a:t> </a:t>
            </a:r>
            <a:r>
              <a:rPr lang="zh-CN" altLang="en-US" sz="4000" dirty="0"/>
              <a:t>中间支撑座</a:t>
            </a:r>
            <a:endParaRPr 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3E8D91-67CD-46F2-8639-EF5C25F2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t="1164" r="3836"/>
          <a:stretch/>
        </p:blipFill>
        <p:spPr>
          <a:xfrm>
            <a:off x="4977353" y="2064470"/>
            <a:ext cx="6736236" cy="42445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293BC2D-3A9E-425D-92AC-81783FCAF794}"/>
              </a:ext>
            </a:extLst>
          </p:cNvPr>
          <p:cNvCxnSpPr>
            <a:cxnSpLocks/>
          </p:cNvCxnSpPr>
          <p:nvPr/>
        </p:nvCxnSpPr>
        <p:spPr>
          <a:xfrm>
            <a:off x="3346515" y="1838227"/>
            <a:ext cx="4892512" cy="21775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86" y="478307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/>
              <a:t>3.</a:t>
            </a:r>
            <a:r>
              <a:rPr lang="en-US" altLang="zh-CN" sz="4000" dirty="0"/>
              <a:t>3</a:t>
            </a:r>
            <a:r>
              <a:rPr lang="zh-CN" altLang="en-US" sz="4000" dirty="0"/>
              <a:t>中间支撑座</a:t>
            </a:r>
            <a:endParaRPr 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DD880-6296-4D3F-AE3A-6EAFA60CAB86}"/>
              </a:ext>
            </a:extLst>
          </p:cNvPr>
          <p:cNvSpPr txBox="1"/>
          <p:nvPr/>
        </p:nvSpPr>
        <p:spPr>
          <a:xfrm>
            <a:off x="1216870" y="4808666"/>
            <a:ext cx="216580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下半部分：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原动机</a:t>
            </a:r>
            <a:r>
              <a:rPr lang="en-US" altLang="zh-CN" dirty="0"/>
              <a:t>&amp;</a:t>
            </a:r>
            <a:r>
              <a:rPr lang="zh-CN" altLang="en-US" dirty="0"/>
              <a:t>控制机构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A2FA0-C970-4B65-9507-AF53466FF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 r="5501" b="1581"/>
          <a:stretch/>
        </p:blipFill>
        <p:spPr>
          <a:xfrm>
            <a:off x="3603393" y="1934574"/>
            <a:ext cx="4751895" cy="4573061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079395-6718-4B87-9424-45A1E57DFE93}"/>
              </a:ext>
            </a:extLst>
          </p:cNvPr>
          <p:cNvCxnSpPr>
            <a:cxnSpLocks/>
          </p:cNvCxnSpPr>
          <p:nvPr/>
        </p:nvCxnSpPr>
        <p:spPr>
          <a:xfrm>
            <a:off x="3603393" y="1934574"/>
            <a:ext cx="4751895" cy="4573061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EFC3B5E-E203-45D7-A8CF-E2A14F4351BB}"/>
              </a:ext>
            </a:extLst>
          </p:cNvPr>
          <p:cNvSpPr txBox="1"/>
          <p:nvPr/>
        </p:nvSpPr>
        <p:spPr>
          <a:xfrm>
            <a:off x="8616098" y="2098866"/>
            <a:ext cx="2392445" cy="46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上半部分：回转装置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</a:t>
            </a:r>
            <a:r>
              <a:rPr lang="en-US" altLang="zh-CN" sz="4000" dirty="0"/>
              <a:t>3</a:t>
            </a:r>
            <a:r>
              <a:rPr lang="zh-CN" altLang="en-US" sz="4000" dirty="0"/>
              <a:t>中间支撑座</a:t>
            </a:r>
            <a:endParaRPr 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DD880-6296-4D3F-AE3A-6EAFA60CAB86}"/>
              </a:ext>
            </a:extLst>
          </p:cNvPr>
          <p:cNvSpPr txBox="1"/>
          <p:nvPr/>
        </p:nvSpPr>
        <p:spPr>
          <a:xfrm>
            <a:off x="1143000" y="2206869"/>
            <a:ext cx="30861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上半部分：回转装置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回转支承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配重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液压马达及减速器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B78FF1-5EED-417D-9BCF-720BF052D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4536" r="12414" b="10378"/>
          <a:stretch/>
        </p:blipFill>
        <p:spPr>
          <a:xfrm>
            <a:off x="5430849" y="1150070"/>
            <a:ext cx="5929235" cy="52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</a:t>
            </a:r>
            <a:r>
              <a:rPr lang="en-US" altLang="zh-CN" sz="4000" dirty="0"/>
              <a:t>3</a:t>
            </a:r>
            <a:r>
              <a:rPr lang="zh-CN" altLang="en-US" sz="4000" dirty="0"/>
              <a:t>中间支撑座</a:t>
            </a:r>
            <a:endParaRPr 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DD880-6296-4D3F-AE3A-6EAFA60CAB86}"/>
              </a:ext>
            </a:extLst>
          </p:cNvPr>
          <p:cNvSpPr txBox="1"/>
          <p:nvPr/>
        </p:nvSpPr>
        <p:spPr>
          <a:xfrm>
            <a:off x="1143000" y="2206869"/>
            <a:ext cx="3086100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下半部分：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燃料箱</a:t>
            </a:r>
            <a:r>
              <a:rPr lang="en-US" altLang="zh-CN" dirty="0"/>
              <a:t>&amp;</a:t>
            </a:r>
            <a:r>
              <a:rPr lang="zh-CN" altLang="en-US" dirty="0"/>
              <a:t>氧化剂箱</a:t>
            </a:r>
            <a:r>
              <a:rPr lang="en-US" altLang="zh-CN" dirty="0"/>
              <a:t>&amp;</a:t>
            </a:r>
            <a:r>
              <a:rPr lang="zh-CN" altLang="en-US" dirty="0"/>
              <a:t>工作油箱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电池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发动机</a:t>
            </a:r>
            <a:r>
              <a:rPr lang="en-US" altLang="zh-CN" dirty="0"/>
              <a:t>&amp;</a:t>
            </a:r>
            <a:r>
              <a:rPr lang="zh-CN" altLang="en-US" dirty="0"/>
              <a:t>液压油泵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控制阀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冷却滤油装置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1E77A-5853-42C8-A4E6-873C61956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t="10263" r="8832" b="8866"/>
          <a:stretch/>
        </p:blipFill>
        <p:spPr>
          <a:xfrm>
            <a:off x="5161915" y="1516144"/>
            <a:ext cx="6225666" cy="47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</a:t>
            </a:r>
            <a:r>
              <a:rPr lang="en-US" altLang="zh-CN" sz="4000" dirty="0"/>
              <a:t>3</a:t>
            </a:r>
            <a:r>
              <a:rPr lang="zh-CN" altLang="en-US" sz="4000" dirty="0"/>
              <a:t>中间支撑座</a:t>
            </a:r>
            <a:r>
              <a:rPr lang="en-US" altLang="zh-CN" sz="2400" dirty="0"/>
              <a:t>—</a:t>
            </a:r>
            <a:r>
              <a:rPr lang="zh-CN" altLang="en-US" sz="2400" dirty="0"/>
              <a:t>动力传输路线</a:t>
            </a:r>
            <a:endParaRPr lang="en-US" sz="4000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46BCB3FF-6707-448E-98DB-5B8698288A86}"/>
              </a:ext>
            </a:extLst>
          </p:cNvPr>
          <p:cNvGraphicFramePr/>
          <p:nvPr>
            <p:extLst/>
          </p:nvPr>
        </p:nvGraphicFramePr>
        <p:xfrm>
          <a:off x="457199" y="1429968"/>
          <a:ext cx="15549477" cy="215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8EBF8B6A-690A-4571-8C27-638342954EE0}"/>
              </a:ext>
            </a:extLst>
          </p:cNvPr>
          <p:cNvGrpSpPr/>
          <p:nvPr/>
        </p:nvGrpSpPr>
        <p:grpSpPr>
          <a:xfrm>
            <a:off x="2688520" y="4718414"/>
            <a:ext cx="1134005" cy="320014"/>
            <a:chOff x="1584958" y="1454051"/>
            <a:chExt cx="1134005" cy="32001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CB59092-68B7-496F-83FB-FD0F652F6432}"/>
                </a:ext>
              </a:extLst>
            </p:cNvPr>
            <p:cNvSpPr/>
            <p:nvPr/>
          </p:nvSpPr>
          <p:spPr>
            <a:xfrm>
              <a:off x="1584958" y="1454051"/>
              <a:ext cx="1134005" cy="320014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E0810F-D50B-42D7-A3A3-17587ECCF806}"/>
                </a:ext>
              </a:extLst>
            </p:cNvPr>
            <p:cNvSpPr txBox="1"/>
            <p:nvPr/>
          </p:nvSpPr>
          <p:spPr>
            <a:xfrm>
              <a:off x="1584958" y="1454051"/>
              <a:ext cx="1134005" cy="32001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/>
                <a:t>工作油油箱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0FE6B96-0940-472D-AA42-75D9CB92F90F}"/>
              </a:ext>
            </a:extLst>
          </p:cNvPr>
          <p:cNvGrpSpPr/>
          <p:nvPr/>
        </p:nvGrpSpPr>
        <p:grpSpPr>
          <a:xfrm>
            <a:off x="5285805" y="4718414"/>
            <a:ext cx="1348459" cy="320014"/>
            <a:chOff x="1584958" y="1454051"/>
            <a:chExt cx="1134005" cy="32001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0B46243-76BA-4CEC-BA78-702812275CF7}"/>
                </a:ext>
              </a:extLst>
            </p:cNvPr>
            <p:cNvSpPr/>
            <p:nvPr/>
          </p:nvSpPr>
          <p:spPr>
            <a:xfrm>
              <a:off x="1584958" y="1454051"/>
              <a:ext cx="1134005" cy="320014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E9412F5-5024-43CB-B98C-CD11D4D38ABD}"/>
                </a:ext>
              </a:extLst>
            </p:cNvPr>
            <p:cNvSpPr txBox="1"/>
            <p:nvPr/>
          </p:nvSpPr>
          <p:spPr>
            <a:xfrm>
              <a:off x="1584958" y="1454051"/>
              <a:ext cx="1134005" cy="32001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/>
                <a:t>冷却滤油装置</a:t>
              </a:r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C03BCA6-2811-4EED-8A84-A802D862E6AF}"/>
              </a:ext>
            </a:extLst>
          </p:cNvPr>
          <p:cNvCxnSpPr>
            <a:cxnSpLocks/>
          </p:cNvCxnSpPr>
          <p:nvPr/>
        </p:nvCxnSpPr>
        <p:spPr>
          <a:xfrm flipV="1">
            <a:off x="3287949" y="3268494"/>
            <a:ext cx="924127" cy="1449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993B7CB-F5E8-4B67-AAFB-F9864EB1D53D}"/>
              </a:ext>
            </a:extLst>
          </p:cNvPr>
          <p:cNvCxnSpPr>
            <a:cxnSpLocks/>
          </p:cNvCxnSpPr>
          <p:nvPr/>
        </p:nvCxnSpPr>
        <p:spPr>
          <a:xfrm>
            <a:off x="4348928" y="3268494"/>
            <a:ext cx="10603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F05BD0F-88E0-4E5D-8340-2907631126F9}"/>
              </a:ext>
            </a:extLst>
          </p:cNvPr>
          <p:cNvCxnSpPr>
            <a:cxnSpLocks/>
          </p:cNvCxnSpPr>
          <p:nvPr/>
        </p:nvCxnSpPr>
        <p:spPr>
          <a:xfrm>
            <a:off x="5503499" y="3253707"/>
            <a:ext cx="592501" cy="14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45DC098-3315-42F8-ACB5-D6B22A9FFEB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891064" y="4878421"/>
            <a:ext cx="13947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34D3327-8D2A-4DA0-B769-A9C0E8FCABEC}"/>
              </a:ext>
            </a:extLst>
          </p:cNvPr>
          <p:cNvCxnSpPr>
            <a:cxnSpLocks/>
          </p:cNvCxnSpPr>
          <p:nvPr/>
        </p:nvCxnSpPr>
        <p:spPr>
          <a:xfrm flipH="1">
            <a:off x="6139042" y="3633841"/>
            <a:ext cx="647622" cy="1084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EA7221E-F6C5-4B5E-BE3D-E2EBB807AB90}"/>
              </a:ext>
            </a:extLst>
          </p:cNvPr>
          <p:cNvCxnSpPr>
            <a:cxnSpLocks/>
          </p:cNvCxnSpPr>
          <p:nvPr/>
        </p:nvCxnSpPr>
        <p:spPr>
          <a:xfrm flipH="1">
            <a:off x="5503498" y="3404681"/>
            <a:ext cx="5925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 </a:t>
            </a:r>
            <a:r>
              <a:rPr lang="zh-CN" altLang="en-US" sz="4000" dirty="0"/>
              <a:t>工作计划</a:t>
            </a:r>
            <a:endParaRPr lang="en-US" sz="4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F2563A-BEC9-4752-98CF-929A72264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85245"/>
              </p:ext>
            </p:extLst>
          </p:nvPr>
        </p:nvGraphicFramePr>
        <p:xfrm>
          <a:off x="1952869" y="2918070"/>
          <a:ext cx="8105532" cy="1874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52766">
                  <a:extLst>
                    <a:ext uri="{9D8B030D-6E8A-4147-A177-3AD203B41FA5}">
                      <a16:colId xmlns:a16="http://schemas.microsoft.com/office/drawing/2014/main" val="2704305394"/>
                    </a:ext>
                  </a:extLst>
                </a:gridCol>
                <a:gridCol w="4052766">
                  <a:extLst>
                    <a:ext uri="{9D8B030D-6E8A-4147-A177-3AD203B41FA5}">
                      <a16:colId xmlns:a16="http://schemas.microsoft.com/office/drawing/2014/main" val="1713339104"/>
                    </a:ext>
                  </a:extLst>
                </a:gridCol>
              </a:tblGrid>
              <a:tr h="46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任务安排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811072"/>
                  </a:ext>
                </a:extLst>
              </a:tr>
              <a:tr h="468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完成第二版设计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646679"/>
                  </a:ext>
                </a:extLst>
              </a:tr>
              <a:tr h="4685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zh-CN" altLang="en-US" dirty="0"/>
                        <a:t>月末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完成第三版设计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04010"/>
                  </a:ext>
                </a:extLst>
              </a:tr>
              <a:tr h="4685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r>
                        <a:rPr lang="zh-CN" altLang="en-US" dirty="0"/>
                        <a:t>月末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完善，完成最终设计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279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8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9816D-2129-4C36-8F2A-180ABFCB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147" y="2700866"/>
            <a:ext cx="4114798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感谢观赏！</a:t>
            </a:r>
            <a:endParaRPr lang="en-US" sz="6000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697FF20-AF81-4B97-B113-4502AA50EB2F}"/>
              </a:ext>
            </a:extLst>
          </p:cNvPr>
          <p:cNvSpPr txBox="1">
            <a:spLocks/>
          </p:cNvSpPr>
          <p:nvPr/>
        </p:nvSpPr>
        <p:spPr>
          <a:xfrm>
            <a:off x="5232186" y="4552786"/>
            <a:ext cx="1727627" cy="1654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杨敬轩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胡健乔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丁子鸣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指导教师：周磊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D2B25-8D57-4FF2-BF5B-8727EB37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目录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1C5DF-DBF3-4BB2-B7AB-1BDFB5BE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40" y="2065867"/>
            <a:ext cx="10131425" cy="3781018"/>
          </a:xfrm>
        </p:spPr>
        <p:txBody>
          <a:bodyPr>
            <a:normAutofit/>
          </a:bodyPr>
          <a:lstStyle/>
          <a:p>
            <a:r>
              <a:rPr lang="en-US" sz="2400" dirty="0"/>
              <a:t>1. </a:t>
            </a:r>
            <a:r>
              <a:rPr lang="zh-CN" altLang="en-US" sz="2400" dirty="0"/>
              <a:t>背景概述</a:t>
            </a:r>
            <a:endParaRPr lang="en-US" altLang="zh-CN" sz="2400" dirty="0"/>
          </a:p>
          <a:p>
            <a:r>
              <a:rPr lang="en-US" sz="2400" dirty="0"/>
              <a:t>2. </a:t>
            </a:r>
            <a:r>
              <a:rPr lang="zh-CN" altLang="en-US" sz="2400" dirty="0"/>
              <a:t>设计思路</a:t>
            </a:r>
            <a:endParaRPr lang="en-US" altLang="zh-CN" sz="2400" dirty="0"/>
          </a:p>
          <a:p>
            <a:r>
              <a:rPr lang="en-US" sz="2400" dirty="0"/>
              <a:t>3. </a:t>
            </a:r>
            <a:r>
              <a:rPr lang="zh-CN" altLang="en-US" sz="2400" dirty="0"/>
              <a:t>各部分结构概述</a:t>
            </a:r>
            <a:endParaRPr lang="en-US" altLang="zh-CN" sz="2400" dirty="0"/>
          </a:p>
          <a:p>
            <a:pPr lvl="1"/>
            <a:r>
              <a:rPr lang="en-US" sz="2000" dirty="0"/>
              <a:t>3.1  </a:t>
            </a:r>
            <a:r>
              <a:rPr lang="zh-CN" altLang="en-US" sz="2000" dirty="0"/>
              <a:t>下部轮腿</a:t>
            </a:r>
            <a:endParaRPr lang="en-US" altLang="zh-CN" sz="2000" dirty="0"/>
          </a:p>
          <a:p>
            <a:pPr lvl="1"/>
            <a:r>
              <a:rPr lang="en-US" sz="2000" dirty="0"/>
              <a:t>3.2  </a:t>
            </a:r>
            <a:r>
              <a:rPr lang="zh-CN" altLang="en-US" sz="2000" dirty="0"/>
              <a:t>上部机械臂</a:t>
            </a:r>
            <a:endParaRPr lang="en-US" sz="2000" dirty="0"/>
          </a:p>
          <a:p>
            <a:pPr lvl="1"/>
            <a:r>
              <a:rPr lang="en-US" sz="2000" dirty="0"/>
              <a:t>3.3  </a:t>
            </a:r>
            <a:r>
              <a:rPr lang="zh-CN" altLang="en-US" sz="2000" dirty="0"/>
              <a:t>中间支撑座</a:t>
            </a:r>
            <a:endParaRPr lang="en-US" altLang="zh-CN" sz="2000" dirty="0"/>
          </a:p>
          <a:p>
            <a:r>
              <a:rPr lang="en-US" sz="2200" dirty="0"/>
              <a:t>4. </a:t>
            </a:r>
            <a:r>
              <a:rPr lang="zh-CN" altLang="en-US" sz="2200" dirty="0"/>
              <a:t>工作计划</a:t>
            </a:r>
            <a:endParaRPr lang="en-US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95E5C4-EACE-4162-B844-C17D9F38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33" y="2065867"/>
            <a:ext cx="6192766" cy="36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613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6BD88-1613-427E-BAF7-99C872DB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zh-CN" altLang="en-US" sz="4000" dirty="0"/>
              <a:t>背景概述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F0ED6-F178-466B-B33A-C078B7612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月球营地机器人要求可以帮助宇航员在月球搭建科考营地</a:t>
            </a:r>
          </a:p>
          <a:p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由于月球表面土壤非常松软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有微尘，</a:t>
            </a:r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凹凸不平，同时重力仅为地球的六分之一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对移动机构要求极高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月球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高真空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宇宙射线辐射大，昼夜温差大，对机器人机构性能要求高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。</a:t>
            </a:r>
          </a:p>
          <a:p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月球营地机器人服务对象：宇航员和月球基地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工作角色：工具（“人在回路”模式）或助手（自动识别）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服务内容包含：搭建月球基地，维护保养月球基地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具体工作：挖掘、起重、举高（粗）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修补、更换（细）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运输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2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9BD27-320F-4DB1-B7CD-AAFA1151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zh-CN" altLang="en-US" sz="4000" dirty="0"/>
              <a:t>设计思路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CFDA1-084E-41F7-AC5D-03AD5791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84839"/>
            <a:ext cx="3982914" cy="490610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电气控制系统</a:t>
            </a:r>
            <a:endParaRPr lang="en-US" altLang="zh-CN" dirty="0"/>
          </a:p>
          <a:p>
            <a:r>
              <a:rPr lang="zh-CN" altLang="en-US" dirty="0"/>
              <a:t>原动机</a:t>
            </a:r>
            <a:endParaRPr lang="en-US" altLang="zh-CN" dirty="0"/>
          </a:p>
          <a:p>
            <a:pPr lvl="1"/>
            <a:r>
              <a:rPr lang="zh-CN" altLang="en-US" dirty="0"/>
              <a:t>液压驱动</a:t>
            </a:r>
            <a:endParaRPr lang="en-US" altLang="zh-CN" dirty="0"/>
          </a:p>
          <a:p>
            <a:pPr lvl="1"/>
            <a:r>
              <a:rPr lang="zh-CN" altLang="en-US" dirty="0"/>
              <a:t>燃料电池</a:t>
            </a:r>
            <a:endParaRPr lang="en-US" altLang="zh-CN" dirty="0"/>
          </a:p>
          <a:p>
            <a:r>
              <a:rPr lang="zh-CN" altLang="en-US" dirty="0"/>
              <a:t>传动结构</a:t>
            </a:r>
            <a:endParaRPr lang="en-US" altLang="zh-CN" dirty="0"/>
          </a:p>
          <a:p>
            <a:pPr lvl="1"/>
            <a:r>
              <a:rPr lang="zh-CN" altLang="en-US" dirty="0"/>
              <a:t>液压杆</a:t>
            </a:r>
            <a:endParaRPr lang="en-US" altLang="zh-CN" dirty="0"/>
          </a:p>
          <a:p>
            <a:pPr lvl="1"/>
            <a:r>
              <a:rPr lang="zh-CN" altLang="en-US" dirty="0"/>
              <a:t>回转支承</a:t>
            </a:r>
            <a:endParaRPr lang="en-US" altLang="zh-CN" dirty="0"/>
          </a:p>
          <a:p>
            <a:pPr lvl="1"/>
            <a:r>
              <a:rPr lang="zh-CN" altLang="en-US" dirty="0"/>
              <a:t>液压杆</a:t>
            </a:r>
            <a:endParaRPr lang="en-US" altLang="zh-CN" dirty="0"/>
          </a:p>
          <a:p>
            <a:r>
              <a:rPr lang="zh-CN" altLang="en-US" dirty="0"/>
              <a:t>工作部件</a:t>
            </a:r>
            <a:endParaRPr lang="en-US" altLang="zh-CN" dirty="0"/>
          </a:p>
          <a:p>
            <a:pPr lvl="1"/>
            <a:r>
              <a:rPr lang="zh-CN" altLang="en-US" dirty="0"/>
              <a:t>钢制车轮</a:t>
            </a:r>
            <a:endParaRPr lang="en-US" altLang="zh-CN" dirty="0"/>
          </a:p>
          <a:p>
            <a:pPr lvl="1"/>
            <a:r>
              <a:rPr lang="zh-CN" altLang="en-US" dirty="0"/>
              <a:t>机械臂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前端工作装置</a:t>
            </a:r>
            <a:endParaRPr lang="en-US" altLang="zh-CN" dirty="0"/>
          </a:p>
          <a:p>
            <a:r>
              <a:rPr lang="zh-CN" altLang="en-US" dirty="0"/>
              <a:t>辅助系统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6F1F6-7DB5-4A71-88E6-124A1159E740}"/>
              </a:ext>
            </a:extLst>
          </p:cNvPr>
          <p:cNvSpPr txBox="1"/>
          <p:nvPr/>
        </p:nvSpPr>
        <p:spPr>
          <a:xfrm>
            <a:off x="3015763" y="1784839"/>
            <a:ext cx="330590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第一部分：上部机械臂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第二部分：中间支撑座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第三部分：下部轮腿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4BA5AC-C078-4CEB-AB14-05D33543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28" y="850729"/>
            <a:ext cx="5675868" cy="57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8DB5F-A308-423B-B10A-D1809948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802" y="2700866"/>
            <a:ext cx="5338396" cy="1456267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/>
              <a:t>3. </a:t>
            </a:r>
            <a:r>
              <a:rPr lang="zh-CN" altLang="en-US" sz="4400" dirty="0"/>
              <a:t>各部分结构概述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0310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2BB4D-EB50-4998-AB9C-BDD7824F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3.1 </a:t>
            </a:r>
            <a:r>
              <a:rPr lang="zh-CN" altLang="en-US" sz="4000" dirty="0"/>
              <a:t>下部轮腿</a:t>
            </a:r>
            <a:endParaRPr 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65ED74-A464-4F09-A4B8-9D96DF94E150}"/>
              </a:ext>
            </a:extLst>
          </p:cNvPr>
          <p:cNvSpPr txBox="1"/>
          <p:nvPr/>
        </p:nvSpPr>
        <p:spPr>
          <a:xfrm>
            <a:off x="3015761" y="4818129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右轮腿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7F6C20-CA76-43FA-BF07-EF559E51D4C9}"/>
              </a:ext>
            </a:extLst>
          </p:cNvPr>
          <p:cNvSpPr txBox="1"/>
          <p:nvPr/>
        </p:nvSpPr>
        <p:spPr>
          <a:xfrm>
            <a:off x="8695593" y="4818129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左轮腿</a:t>
            </a: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147706-D4C2-48C0-B39C-7E931A9DC1A9}"/>
              </a:ext>
            </a:extLst>
          </p:cNvPr>
          <p:cNvSpPr txBox="1"/>
          <p:nvPr/>
        </p:nvSpPr>
        <p:spPr>
          <a:xfrm>
            <a:off x="2494084" y="5879068"/>
            <a:ext cx="73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轮腿可以实现轮腿转换：以上两图表示轮腿作为腿时的工作模式</a:t>
            </a:r>
            <a:endParaRPr 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049800-201D-4322-9F3D-F0E32C2731D9}"/>
              </a:ext>
            </a:extLst>
          </p:cNvPr>
          <p:cNvSpPr txBox="1"/>
          <p:nvPr/>
        </p:nvSpPr>
        <p:spPr>
          <a:xfrm>
            <a:off x="5956788" y="5187461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末端钢爪</a:t>
            </a:r>
            <a:endParaRPr 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C780E5-92A9-40BB-AB14-8E872F75CA01}"/>
              </a:ext>
            </a:extLst>
          </p:cNvPr>
          <p:cNvSpPr txBox="1"/>
          <p:nvPr/>
        </p:nvSpPr>
        <p:spPr>
          <a:xfrm>
            <a:off x="6849096" y="94720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连接支撑座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01FEF-1D2F-4C40-A421-95D2E974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77" y="2205773"/>
            <a:ext cx="4683369" cy="244324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32C1B2F-51E0-4553-8A43-61605E1F95EF}"/>
              </a:ext>
            </a:extLst>
          </p:cNvPr>
          <p:cNvCxnSpPr>
            <a:cxnSpLocks/>
          </p:cNvCxnSpPr>
          <p:nvPr/>
        </p:nvCxnSpPr>
        <p:spPr>
          <a:xfrm>
            <a:off x="5117123" y="4475285"/>
            <a:ext cx="1204546" cy="65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EFA2018-9806-422C-AEB0-C88FAF467A7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374774" y="1270370"/>
            <a:ext cx="5474322" cy="101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78401FEE-AC4C-474F-B73B-6D716F46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2203612"/>
            <a:ext cx="4709887" cy="244540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3E859E0-6705-40B4-B56D-159413AA8AE3}"/>
              </a:ext>
            </a:extLst>
          </p:cNvPr>
          <p:cNvCxnSpPr>
            <a:cxnSpLocks/>
          </p:cNvCxnSpPr>
          <p:nvPr/>
        </p:nvCxnSpPr>
        <p:spPr>
          <a:xfrm flipH="1">
            <a:off x="6629401" y="4403862"/>
            <a:ext cx="606668" cy="730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80C215E-7C2C-49D1-982F-3461718AF1B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7763496" y="1270370"/>
            <a:ext cx="3232710" cy="1485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4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F8269-5F20-493E-8CB6-98E472BE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3.1 </a:t>
            </a:r>
            <a:r>
              <a:rPr lang="zh-CN" altLang="en-US" sz="4000" dirty="0"/>
              <a:t>下部轮腿</a:t>
            </a:r>
            <a:endParaRPr 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CDD880-6296-4D3F-AE3A-6EAFA60CAB86}"/>
              </a:ext>
            </a:extLst>
          </p:cNvPr>
          <p:cNvSpPr txBox="1"/>
          <p:nvPr/>
        </p:nvSpPr>
        <p:spPr>
          <a:xfrm>
            <a:off x="1143000" y="2206869"/>
            <a:ext cx="3086100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作为车轮前行时，只需将末端液压臂抬起。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47949F-44CE-4E26-A8BD-78AFFE7B6816}"/>
              </a:ext>
            </a:extLst>
          </p:cNvPr>
          <p:cNvSpPr txBox="1"/>
          <p:nvPr/>
        </p:nvSpPr>
        <p:spPr>
          <a:xfrm>
            <a:off x="7356109" y="1425601"/>
            <a:ext cx="13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末端液压臂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060D12-CA46-4B1A-9680-DEAFEB29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74" y="2881868"/>
            <a:ext cx="6648999" cy="344640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58A6095-6CCA-4738-9C40-D8443DBBBF2A}"/>
              </a:ext>
            </a:extLst>
          </p:cNvPr>
          <p:cNvCxnSpPr>
            <a:cxnSpLocks/>
          </p:cNvCxnSpPr>
          <p:nvPr/>
        </p:nvCxnSpPr>
        <p:spPr>
          <a:xfrm>
            <a:off x="8115300" y="1802423"/>
            <a:ext cx="1617785" cy="2646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</a:t>
            </a:r>
            <a:r>
              <a:rPr lang="zh-CN" altLang="en-US" sz="4000" dirty="0"/>
              <a:t>前端工作装置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270" y="1802765"/>
            <a:ext cx="4406265" cy="3952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9170" y="2021205"/>
            <a:ext cx="33293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为了减少成本，提高多任务适应能力，该型机器人的上装采用模块化设计，主臂支撑座中的集中、统一的电、液接头可实现热拔插。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可根据任务不同放置不同的主臂，如起重臂，挖掘臂等。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该型主臂为挖掘臂，用于搭配大型机械手进行重物抓取或者搭配铲斗由于挖掘。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869680" y="4387215"/>
            <a:ext cx="304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8411845" y="4060190"/>
            <a:ext cx="1678305" cy="476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090150" y="5225415"/>
            <a:ext cx="1129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支撑座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34905" y="2769870"/>
            <a:ext cx="95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斗杆套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562975" y="6071235"/>
            <a:ext cx="797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斗杆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57950" y="6071235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前端连接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54270" y="6071235"/>
            <a:ext cx="1047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机械手</a:t>
            </a:r>
          </a:p>
        </p:txBody>
      </p:sp>
      <p:cxnSp>
        <p:nvCxnSpPr>
          <p:cNvPr id="16" name="直接连接符 15"/>
          <p:cNvCxnSpPr>
            <a:endCxn id="12" idx="1"/>
          </p:cNvCxnSpPr>
          <p:nvPr/>
        </p:nvCxnSpPr>
        <p:spPr>
          <a:xfrm>
            <a:off x="7336790" y="2541270"/>
            <a:ext cx="2698115" cy="41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478520" y="4959350"/>
            <a:ext cx="1678305" cy="476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84645" y="4143375"/>
            <a:ext cx="2096770" cy="193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89675" y="4608195"/>
            <a:ext cx="813435" cy="1569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350510" y="4850765"/>
            <a:ext cx="640715" cy="132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191375" y="4094480"/>
            <a:ext cx="1678305" cy="476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</a:t>
            </a:r>
            <a:r>
              <a:rPr lang="zh-CN" altLang="en-US" sz="4000" dirty="0"/>
              <a:t>前端工作装置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985010"/>
            <a:ext cx="3020060" cy="172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4662805"/>
            <a:ext cx="4817745" cy="1779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4830" y="1985010"/>
            <a:ext cx="1269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斗杆采用两层嵌套，液压驱动伸缩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63365" y="3286125"/>
            <a:ext cx="172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缩：起重</a:t>
            </a:r>
            <a:r>
              <a:rPr lang="en-US" altLang="zh-CN"/>
              <a:t>/</a:t>
            </a:r>
            <a:r>
              <a:rPr lang="zh-CN" altLang="en-US"/>
              <a:t>挖掘力大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063365" y="3931285"/>
            <a:ext cx="1560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伸：有效拓展工作半径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265" y="1770380"/>
            <a:ext cx="1626870" cy="13271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455" y="1770380"/>
            <a:ext cx="1292860" cy="13271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265" y="3368040"/>
            <a:ext cx="1626870" cy="15982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785" y="3368040"/>
            <a:ext cx="1600200" cy="159829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265" y="5161915"/>
            <a:ext cx="1648460" cy="148780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650" y="5219700"/>
            <a:ext cx="1727835" cy="13728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674100" y="2111375"/>
            <a:ext cx="1543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液压开合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大夹紧力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594725" y="3636645"/>
            <a:ext cx="15582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电驱动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回转灵活精准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674100" y="5391150"/>
            <a:ext cx="1479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统一接口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自主快速更换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243</TotalTime>
  <Words>502</Words>
  <Application>Microsoft Office PowerPoint</Application>
  <PresentationFormat>宽屏</PresentationFormat>
  <Paragraphs>111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天体</vt:lpstr>
      <vt:lpstr>多功能中型月球基地搭建与维护机器人</vt:lpstr>
      <vt:lpstr>目录</vt:lpstr>
      <vt:lpstr>1. 背景概述</vt:lpstr>
      <vt:lpstr>2. 设计思路</vt:lpstr>
      <vt:lpstr>3. 各部分结构概述</vt:lpstr>
      <vt:lpstr>3.1 下部轮腿</vt:lpstr>
      <vt:lpstr>3.1 下部轮腿</vt:lpstr>
      <vt:lpstr>3.2前端工作装置</vt:lpstr>
      <vt:lpstr>3.2前端工作装置</vt:lpstr>
      <vt:lpstr>3.3 中间支撑座</vt:lpstr>
      <vt:lpstr>3.3中间支撑座</vt:lpstr>
      <vt:lpstr>3.3中间支撑座</vt:lpstr>
      <vt:lpstr>3.3中间支撑座</vt:lpstr>
      <vt:lpstr>3.3中间支撑座—动力传输路线</vt:lpstr>
      <vt:lpstr>4. 工作计划</vt:lpstr>
      <vt:lpstr>感谢观赏！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多功能中型月球基地搭建维护机器人</dc:title>
  <dc:creator>Yangjing.x</dc:creator>
  <cp:lastModifiedBy>Yangjing.x</cp:lastModifiedBy>
  <cp:revision>51</cp:revision>
  <dcterms:created xsi:type="dcterms:W3CDTF">2018-12-13T07:30:37Z</dcterms:created>
  <dcterms:modified xsi:type="dcterms:W3CDTF">2018-12-28T06:49:32Z</dcterms:modified>
</cp:coreProperties>
</file>